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97" r:id="rId3"/>
    <p:sldId id="318" r:id="rId4"/>
    <p:sldId id="331" r:id="rId5"/>
    <p:sldId id="319" r:id="rId6"/>
    <p:sldId id="320" r:id="rId7"/>
    <p:sldId id="321" r:id="rId8"/>
    <p:sldId id="322" r:id="rId9"/>
    <p:sldId id="323" r:id="rId10"/>
    <p:sldId id="324" r:id="rId11"/>
    <p:sldId id="325" r:id="rId12"/>
    <p:sldId id="326" r:id="rId13"/>
    <p:sldId id="327" r:id="rId14"/>
    <p:sldId id="328" r:id="rId15"/>
    <p:sldId id="329" r:id="rId16"/>
    <p:sldId id="330"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2654"/>
    <a:srgbClr val="0016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p:restoredTop sz="94661"/>
  </p:normalViewPr>
  <p:slideViewPr>
    <p:cSldViewPr>
      <p:cViewPr varScale="1">
        <p:scale>
          <a:sx n="199" d="100"/>
          <a:sy n="199" d="100"/>
        </p:scale>
        <p:origin x="44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E84BF9-A32E-724C-AF3F-711E596CCCA8}"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Ethics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Ethics is the study of right and wrong. </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3789E389-21E7-E844-88EF-21454EE266C3}">
      <dgm:prSet phldrT="[Text]"/>
      <dgm:spPr/>
      <dgm:t>
        <a:bodyPr/>
        <a:lstStyle/>
        <a:p>
          <a:r>
            <a:rPr lang="en-US" dirty="0" smtClean="0">
              <a:latin typeface="Times New Roman" pitchFamily="18" charset="0"/>
              <a:cs typeface="Times New Roman" pitchFamily="18" charset="0"/>
            </a:rPr>
            <a:t>Data ethics represent the application of social and individual moral values and professional standards to collecting human subjects data, analyzing such data, and reporting findings.</a:t>
          </a:r>
          <a:endParaRPr lang="en-US" dirty="0"/>
        </a:p>
      </dgm:t>
    </dgm:pt>
    <dgm:pt modelId="{1C0A5EE9-CA13-0248-855C-DE17E18A6515}" type="parTrans" cxnId="{8B0681A5-E840-D84F-8D20-9C1128138282}">
      <dgm:prSet/>
      <dgm:spPr/>
      <dgm:t>
        <a:bodyPr/>
        <a:lstStyle/>
        <a:p>
          <a:endParaRPr lang="en-US"/>
        </a:p>
      </dgm:t>
    </dgm:pt>
    <dgm:pt modelId="{F680EEF4-8011-CB46-99BC-75A813533B5A}" type="sibTrans" cxnId="{8B0681A5-E840-D84F-8D20-9C1128138282}">
      <dgm:prSet/>
      <dgm:spPr/>
      <dgm:t>
        <a:bodyPr/>
        <a:lstStyle/>
        <a:p>
          <a:endParaRPr lang="en-US"/>
        </a:p>
      </dgm:t>
    </dgm:pt>
    <dgm:pt modelId="{61137DC5-C52D-3544-95B9-78BC88C6CD27}">
      <dgm:prSet phldrT="[Text]"/>
      <dgm:spPr/>
      <dgm:t>
        <a:bodyPr/>
        <a:lstStyle/>
        <a:p>
          <a:r>
            <a:rPr lang="en-US" dirty="0" smtClean="0">
              <a:latin typeface="Times New Roman" pitchFamily="18" charset="0"/>
              <a:cs typeface="Times New Roman" pitchFamily="18" charset="0"/>
            </a:rPr>
            <a:t>Adhering to ethical standards helps keep one not only moral but also within the law. Although the application of data ethics vary somewhat by profession, e.g., business, health services, and education, there are elements of commonality across all professions.</a:t>
          </a:r>
          <a:endParaRPr lang="en-US" dirty="0"/>
        </a:p>
      </dgm:t>
    </dgm:pt>
    <dgm:pt modelId="{97A6F8F8-121D-B44E-872C-B508DDBF300F}" type="parTrans" cxnId="{A138883E-D3DF-3A46-970F-1C2C4D4C306A}">
      <dgm:prSet/>
      <dgm:spPr/>
      <dgm:t>
        <a:bodyPr/>
        <a:lstStyle/>
        <a:p>
          <a:endParaRPr lang="en-US"/>
        </a:p>
      </dgm:t>
    </dgm:pt>
    <dgm:pt modelId="{03F2523C-D845-F04E-8B34-0A3DA03916B2}" type="sibTrans" cxnId="{A138883E-D3DF-3A46-970F-1C2C4D4C306A}">
      <dgm:prSet/>
      <dgm:spPr/>
      <dgm:t>
        <a:bodyPr/>
        <a:lstStyle/>
        <a:p>
          <a:endParaRPr lang="en-US"/>
        </a:p>
      </dgm:t>
    </dgm:pt>
    <dgm:pt modelId="{92AE713A-62BB-7D4D-BD56-DBA8B5E624EC}" type="pres">
      <dgm:prSet presAssocID="{2CE84BF9-A32E-724C-AF3F-711E596CCCA8}" presName="vert0" presStyleCnt="0">
        <dgm:presLayoutVars>
          <dgm:dir/>
          <dgm:animOne val="branch"/>
          <dgm:animLvl val="lvl"/>
        </dgm:presLayoutVars>
      </dgm:prSet>
      <dgm:spPr/>
      <dgm:t>
        <a:bodyPr/>
        <a:lstStyle/>
        <a:p>
          <a:endParaRPr lang="en-US"/>
        </a:p>
      </dgm:t>
    </dgm:pt>
    <dgm:pt modelId="{C6A51ED2-A43B-844A-97D3-5AE78B67977C}" type="pres">
      <dgm:prSet presAssocID="{FB01EF09-D3F1-F543-8661-7A4F74A3BDBC}" presName="thickLine" presStyleLbl="alignNode1" presStyleIdx="0" presStyleCnt="1"/>
      <dgm:spPr/>
    </dgm:pt>
    <dgm:pt modelId="{21070C7A-874B-C142-A3A3-E28E7BF0ABBF}" type="pres">
      <dgm:prSet presAssocID="{FB01EF09-D3F1-F543-8661-7A4F74A3BDBC}" presName="horz1" presStyleCnt="0"/>
      <dgm:spPr/>
    </dgm:pt>
    <dgm:pt modelId="{1D70C5AE-70C6-5341-BA0C-33CAB6EB8A8B}" type="pres">
      <dgm:prSet presAssocID="{FB01EF09-D3F1-F543-8661-7A4F74A3BDBC}" presName="tx1" presStyleLbl="revTx" presStyleIdx="0" presStyleCnt="4"/>
      <dgm:spPr/>
      <dgm:t>
        <a:bodyPr/>
        <a:lstStyle/>
        <a:p>
          <a:endParaRPr lang="en-US"/>
        </a:p>
      </dgm:t>
    </dgm:pt>
    <dgm:pt modelId="{EDE4766E-0D0A-FA43-B935-949E818E1F98}" type="pres">
      <dgm:prSet presAssocID="{FB01EF09-D3F1-F543-8661-7A4F74A3BDBC}" presName="vert1" presStyleCnt="0"/>
      <dgm:spPr/>
    </dgm:pt>
    <dgm:pt modelId="{00B2AC31-7812-8748-8B50-43EB26DB9851}" type="pres">
      <dgm:prSet presAssocID="{8F86D0E5-7F6E-1942-8EDD-926C53D1A548}" presName="vertSpace2a" presStyleCnt="0"/>
      <dgm:spPr/>
    </dgm:pt>
    <dgm:pt modelId="{5DA27368-60A3-194B-B07F-9427C94648FF}" type="pres">
      <dgm:prSet presAssocID="{8F86D0E5-7F6E-1942-8EDD-926C53D1A548}" presName="horz2" presStyleCnt="0"/>
      <dgm:spPr/>
    </dgm:pt>
    <dgm:pt modelId="{AE83E7C9-606D-9C4B-9A0D-DD15492D32B7}" type="pres">
      <dgm:prSet presAssocID="{8F86D0E5-7F6E-1942-8EDD-926C53D1A548}" presName="horzSpace2" presStyleCnt="0"/>
      <dgm:spPr/>
    </dgm:pt>
    <dgm:pt modelId="{EB01F7CB-046D-A24D-AE2C-C45D5812956D}" type="pres">
      <dgm:prSet presAssocID="{8F86D0E5-7F6E-1942-8EDD-926C53D1A548}" presName="tx2" presStyleLbl="revTx" presStyleIdx="1" presStyleCnt="4"/>
      <dgm:spPr/>
      <dgm:t>
        <a:bodyPr/>
        <a:lstStyle/>
        <a:p>
          <a:endParaRPr lang="en-US"/>
        </a:p>
      </dgm:t>
    </dgm:pt>
    <dgm:pt modelId="{DEB28763-3CFD-EA42-9693-8B85725F1BEE}" type="pres">
      <dgm:prSet presAssocID="{8F86D0E5-7F6E-1942-8EDD-926C53D1A548}" presName="vert2" presStyleCnt="0"/>
      <dgm:spPr/>
    </dgm:pt>
    <dgm:pt modelId="{3BEE5B2C-A07F-254D-98F2-E62E1138CE92}" type="pres">
      <dgm:prSet presAssocID="{8F86D0E5-7F6E-1942-8EDD-926C53D1A548}" presName="thinLine2b" presStyleLbl="callout" presStyleIdx="0" presStyleCnt="3" custLinFactY="-151996" custLinFactNeighborX="473" custLinFactNeighborY="-200000"/>
      <dgm:spPr/>
    </dgm:pt>
    <dgm:pt modelId="{3E7A4FE4-5376-D942-96CC-AB3B793AA7F5}" type="pres">
      <dgm:prSet presAssocID="{8F86D0E5-7F6E-1942-8EDD-926C53D1A548}" presName="vertSpace2b" presStyleCnt="0"/>
      <dgm:spPr/>
    </dgm:pt>
    <dgm:pt modelId="{9DF7A586-7468-114E-B595-D669E96B4980}" type="pres">
      <dgm:prSet presAssocID="{3789E389-21E7-E844-88EF-21454EE266C3}" presName="horz2" presStyleCnt="0"/>
      <dgm:spPr/>
    </dgm:pt>
    <dgm:pt modelId="{83BDCA09-FD33-3843-9FFA-D6D1169F6FD8}" type="pres">
      <dgm:prSet presAssocID="{3789E389-21E7-E844-88EF-21454EE266C3}" presName="horzSpace2" presStyleCnt="0"/>
      <dgm:spPr/>
    </dgm:pt>
    <dgm:pt modelId="{59746740-6EAB-C148-B0A8-0C3349FEEFD4}" type="pres">
      <dgm:prSet presAssocID="{3789E389-21E7-E844-88EF-21454EE266C3}" presName="tx2" presStyleLbl="revTx" presStyleIdx="2" presStyleCnt="4" custScaleX="102380" custScaleY="156666"/>
      <dgm:spPr/>
      <dgm:t>
        <a:bodyPr/>
        <a:lstStyle/>
        <a:p>
          <a:endParaRPr lang="en-US"/>
        </a:p>
      </dgm:t>
    </dgm:pt>
    <dgm:pt modelId="{6D745159-69BD-4941-8227-42B9DBFBC74E}" type="pres">
      <dgm:prSet presAssocID="{3789E389-21E7-E844-88EF-21454EE266C3}" presName="vert2" presStyleCnt="0"/>
      <dgm:spPr/>
    </dgm:pt>
    <dgm:pt modelId="{86DB3FA4-180C-8245-A10A-420019633C52}" type="pres">
      <dgm:prSet presAssocID="{3789E389-21E7-E844-88EF-21454EE266C3}" presName="thinLine2b" presStyleLbl="callout" presStyleIdx="1" presStyleCnt="3"/>
      <dgm:spPr/>
    </dgm:pt>
    <dgm:pt modelId="{669E357B-7359-1043-A9F4-E5164723A3E2}" type="pres">
      <dgm:prSet presAssocID="{3789E389-21E7-E844-88EF-21454EE266C3}" presName="vertSpace2b" presStyleCnt="0"/>
      <dgm:spPr/>
    </dgm:pt>
    <dgm:pt modelId="{07D4D7F8-988A-1F47-B874-E81F8FA62B1A}" type="pres">
      <dgm:prSet presAssocID="{61137DC5-C52D-3544-95B9-78BC88C6CD27}" presName="horz2" presStyleCnt="0"/>
      <dgm:spPr/>
    </dgm:pt>
    <dgm:pt modelId="{A00820B3-0F3A-4149-99C7-BCF590D65738}" type="pres">
      <dgm:prSet presAssocID="{61137DC5-C52D-3544-95B9-78BC88C6CD27}" presName="horzSpace2" presStyleCnt="0"/>
      <dgm:spPr/>
    </dgm:pt>
    <dgm:pt modelId="{C2245BAC-F148-0C45-9EE9-28902A00BB86}" type="pres">
      <dgm:prSet presAssocID="{61137DC5-C52D-3544-95B9-78BC88C6CD27}" presName="tx2" presStyleLbl="revTx" presStyleIdx="3" presStyleCnt="4" custScaleX="100498" custScaleY="146812"/>
      <dgm:spPr/>
      <dgm:t>
        <a:bodyPr/>
        <a:lstStyle/>
        <a:p>
          <a:endParaRPr lang="en-US"/>
        </a:p>
      </dgm:t>
    </dgm:pt>
    <dgm:pt modelId="{22C8D5A1-C345-514A-8E86-480118D324D5}" type="pres">
      <dgm:prSet presAssocID="{61137DC5-C52D-3544-95B9-78BC88C6CD27}" presName="vert2" presStyleCnt="0"/>
      <dgm:spPr/>
    </dgm:pt>
    <dgm:pt modelId="{FD1579F5-4B0B-8546-A89A-5DB0F3EECE5D}" type="pres">
      <dgm:prSet presAssocID="{61137DC5-C52D-3544-95B9-78BC88C6CD27}" presName="thinLine2b" presStyleLbl="callout" presStyleIdx="2" presStyleCnt="3"/>
      <dgm:spPr/>
    </dgm:pt>
    <dgm:pt modelId="{85C24A62-8FEB-EE41-9953-9CA66B878A51}" type="pres">
      <dgm:prSet presAssocID="{61137DC5-C52D-3544-95B9-78BC88C6CD27}" presName="vertSpace2b" presStyleCnt="0"/>
      <dgm:spPr/>
    </dgm:pt>
  </dgm:ptLst>
  <dgm:cxnLst>
    <dgm:cxn modelId="{7733571C-7F26-1E4D-A573-10432C55A074}" type="presOf" srcId="{FB01EF09-D3F1-F543-8661-7A4F74A3BDBC}" destId="{1D70C5AE-70C6-5341-BA0C-33CAB6EB8A8B}" srcOrd="0" destOrd="0" presId="urn:microsoft.com/office/officeart/2008/layout/LinedList"/>
    <dgm:cxn modelId="{0A116533-DF1F-FC44-A51A-69C2CCDA03C5}" type="presOf" srcId="{2CE84BF9-A32E-724C-AF3F-711E596CCCA8}" destId="{92AE713A-62BB-7D4D-BD56-DBA8B5E624EC}" srcOrd="0" destOrd="0" presId="urn:microsoft.com/office/officeart/2008/layout/LinedList"/>
    <dgm:cxn modelId="{B24550F4-0257-7E43-9813-5B62AAFFC7CA}" type="presOf" srcId="{61137DC5-C52D-3544-95B9-78BC88C6CD27}" destId="{C2245BAC-F148-0C45-9EE9-28902A00BB86}" srcOrd="0" destOrd="0" presId="urn:microsoft.com/office/officeart/2008/layout/LinedList"/>
    <dgm:cxn modelId="{1E9B245B-C084-6F4C-8E16-80D1AABA391E}" type="presOf" srcId="{3789E389-21E7-E844-88EF-21454EE266C3}" destId="{59746740-6EAB-C148-B0A8-0C3349FEEFD4}" srcOrd="0" destOrd="0" presId="urn:microsoft.com/office/officeart/2008/layout/LinedList"/>
    <dgm:cxn modelId="{A138883E-D3DF-3A46-970F-1C2C4D4C306A}" srcId="{FB01EF09-D3F1-F543-8661-7A4F74A3BDBC}" destId="{61137DC5-C52D-3544-95B9-78BC88C6CD27}" srcOrd="2" destOrd="0" parTransId="{97A6F8F8-121D-B44E-872C-B508DDBF300F}" sibTransId="{03F2523C-D845-F04E-8B34-0A3DA03916B2}"/>
    <dgm:cxn modelId="{FC2C88C4-CBA8-4247-9417-CE77861B2532}" type="presOf" srcId="{8F86D0E5-7F6E-1942-8EDD-926C53D1A548}" destId="{EB01F7CB-046D-A24D-AE2C-C45D5812956D}" srcOrd="0" destOrd="0" presId="urn:microsoft.com/office/officeart/2008/layout/LinedList"/>
    <dgm:cxn modelId="{8B0681A5-E840-D84F-8D20-9C1128138282}" srcId="{FB01EF09-D3F1-F543-8661-7A4F74A3BDBC}" destId="{3789E389-21E7-E844-88EF-21454EE266C3}" srcOrd="1" destOrd="0" parTransId="{1C0A5EE9-CA13-0248-855C-DE17E18A6515}" sibTransId="{F680EEF4-8011-CB46-99BC-75A813533B5A}"/>
    <dgm:cxn modelId="{AF0F95F7-BAD5-8249-B399-7BD15EE6DEC5}" srcId="{2CE84BF9-A32E-724C-AF3F-711E596CCCA8}" destId="{FB01EF09-D3F1-F543-8661-7A4F74A3BDBC}" srcOrd="0" destOrd="0" parTransId="{07B5FE96-B041-CC48-BBBE-E60A3A5042A4}" sibTransId="{006F35B0-BB5E-B642-87D4-E87CE107AAFB}"/>
    <dgm:cxn modelId="{0A04A0F2-81CB-2745-A4C2-E62A6946657C}" srcId="{FB01EF09-D3F1-F543-8661-7A4F74A3BDBC}" destId="{8F86D0E5-7F6E-1942-8EDD-926C53D1A548}" srcOrd="0" destOrd="0" parTransId="{24BB0ACE-CAE3-B04F-B15E-2C4A846A5020}" sibTransId="{A2851D7F-4E97-EA4B-BF27-BE6D31B142D9}"/>
    <dgm:cxn modelId="{07971A90-F796-4847-9391-57C8C2EF2F1A}" type="presParOf" srcId="{92AE713A-62BB-7D4D-BD56-DBA8B5E624EC}" destId="{C6A51ED2-A43B-844A-97D3-5AE78B67977C}" srcOrd="0" destOrd="0" presId="urn:microsoft.com/office/officeart/2008/layout/LinedList"/>
    <dgm:cxn modelId="{22785452-8135-EC42-870D-6B4DE5DD695D}" type="presParOf" srcId="{92AE713A-62BB-7D4D-BD56-DBA8B5E624EC}" destId="{21070C7A-874B-C142-A3A3-E28E7BF0ABBF}" srcOrd="1" destOrd="0" presId="urn:microsoft.com/office/officeart/2008/layout/LinedList"/>
    <dgm:cxn modelId="{07114376-75B8-124B-9BEF-BD145A381046}" type="presParOf" srcId="{21070C7A-874B-C142-A3A3-E28E7BF0ABBF}" destId="{1D70C5AE-70C6-5341-BA0C-33CAB6EB8A8B}" srcOrd="0" destOrd="0" presId="urn:microsoft.com/office/officeart/2008/layout/LinedList"/>
    <dgm:cxn modelId="{291DC85C-49C1-EE47-9EA0-741CDB5B9A3E}" type="presParOf" srcId="{21070C7A-874B-C142-A3A3-E28E7BF0ABBF}" destId="{EDE4766E-0D0A-FA43-B935-949E818E1F98}" srcOrd="1" destOrd="0" presId="urn:microsoft.com/office/officeart/2008/layout/LinedList"/>
    <dgm:cxn modelId="{F5E220BD-C73A-A044-BC0D-70E6F8A94531}" type="presParOf" srcId="{EDE4766E-0D0A-FA43-B935-949E818E1F98}" destId="{00B2AC31-7812-8748-8B50-43EB26DB9851}" srcOrd="0" destOrd="0" presId="urn:microsoft.com/office/officeart/2008/layout/LinedList"/>
    <dgm:cxn modelId="{E3F2329A-B319-1F43-8423-A4F7969DEAC3}" type="presParOf" srcId="{EDE4766E-0D0A-FA43-B935-949E818E1F98}" destId="{5DA27368-60A3-194B-B07F-9427C94648FF}" srcOrd="1" destOrd="0" presId="urn:microsoft.com/office/officeart/2008/layout/LinedList"/>
    <dgm:cxn modelId="{33415F68-26A6-304E-B7F0-2F120E92CB92}" type="presParOf" srcId="{5DA27368-60A3-194B-B07F-9427C94648FF}" destId="{AE83E7C9-606D-9C4B-9A0D-DD15492D32B7}" srcOrd="0" destOrd="0" presId="urn:microsoft.com/office/officeart/2008/layout/LinedList"/>
    <dgm:cxn modelId="{05CDD39E-168A-194E-A3DB-D3FC4918EAE9}" type="presParOf" srcId="{5DA27368-60A3-194B-B07F-9427C94648FF}" destId="{EB01F7CB-046D-A24D-AE2C-C45D5812956D}" srcOrd="1" destOrd="0" presId="urn:microsoft.com/office/officeart/2008/layout/LinedList"/>
    <dgm:cxn modelId="{D9DB6106-5EAC-9142-A9C7-961580DB1C46}" type="presParOf" srcId="{5DA27368-60A3-194B-B07F-9427C94648FF}" destId="{DEB28763-3CFD-EA42-9693-8B85725F1BEE}" srcOrd="2" destOrd="0" presId="urn:microsoft.com/office/officeart/2008/layout/LinedList"/>
    <dgm:cxn modelId="{03C84028-8A8B-4440-BF88-D027B4272488}" type="presParOf" srcId="{EDE4766E-0D0A-FA43-B935-949E818E1F98}" destId="{3BEE5B2C-A07F-254D-98F2-E62E1138CE92}" srcOrd="2" destOrd="0" presId="urn:microsoft.com/office/officeart/2008/layout/LinedList"/>
    <dgm:cxn modelId="{4852D562-B45E-9946-A951-8BA0316FD76A}" type="presParOf" srcId="{EDE4766E-0D0A-FA43-B935-949E818E1F98}" destId="{3E7A4FE4-5376-D942-96CC-AB3B793AA7F5}" srcOrd="3" destOrd="0" presId="urn:microsoft.com/office/officeart/2008/layout/LinedList"/>
    <dgm:cxn modelId="{0537CC4E-33F5-754C-B4F4-AE084D17403A}" type="presParOf" srcId="{EDE4766E-0D0A-FA43-B935-949E818E1F98}" destId="{9DF7A586-7468-114E-B595-D669E96B4980}" srcOrd="4" destOrd="0" presId="urn:microsoft.com/office/officeart/2008/layout/LinedList"/>
    <dgm:cxn modelId="{D3091776-7DA9-3F47-BE5D-00B38E49B957}" type="presParOf" srcId="{9DF7A586-7468-114E-B595-D669E96B4980}" destId="{83BDCA09-FD33-3843-9FFA-D6D1169F6FD8}" srcOrd="0" destOrd="0" presId="urn:microsoft.com/office/officeart/2008/layout/LinedList"/>
    <dgm:cxn modelId="{F24ED621-57E4-EC48-8E6B-D38975CC8304}" type="presParOf" srcId="{9DF7A586-7468-114E-B595-D669E96B4980}" destId="{59746740-6EAB-C148-B0A8-0C3349FEEFD4}" srcOrd="1" destOrd="0" presId="urn:microsoft.com/office/officeart/2008/layout/LinedList"/>
    <dgm:cxn modelId="{24C914F3-ADB8-B44C-BE6D-5CADBC0D6247}" type="presParOf" srcId="{9DF7A586-7468-114E-B595-D669E96B4980}" destId="{6D745159-69BD-4941-8227-42B9DBFBC74E}" srcOrd="2" destOrd="0" presId="urn:microsoft.com/office/officeart/2008/layout/LinedList"/>
    <dgm:cxn modelId="{D43981D3-39C2-D747-952E-295DFD19722E}" type="presParOf" srcId="{EDE4766E-0D0A-FA43-B935-949E818E1F98}" destId="{86DB3FA4-180C-8245-A10A-420019633C52}" srcOrd="5" destOrd="0" presId="urn:microsoft.com/office/officeart/2008/layout/LinedList"/>
    <dgm:cxn modelId="{D0036F9A-52B4-0F49-A4C9-034B40643D16}" type="presParOf" srcId="{EDE4766E-0D0A-FA43-B935-949E818E1F98}" destId="{669E357B-7359-1043-A9F4-E5164723A3E2}" srcOrd="6" destOrd="0" presId="urn:microsoft.com/office/officeart/2008/layout/LinedList"/>
    <dgm:cxn modelId="{062C1795-7FDA-CA4D-B9EB-6F3F2222AACE}" type="presParOf" srcId="{EDE4766E-0D0A-FA43-B935-949E818E1F98}" destId="{07D4D7F8-988A-1F47-B874-E81F8FA62B1A}" srcOrd="7" destOrd="0" presId="urn:microsoft.com/office/officeart/2008/layout/LinedList"/>
    <dgm:cxn modelId="{1AD44983-5764-DC43-A8D1-F2828494E448}" type="presParOf" srcId="{07D4D7F8-988A-1F47-B874-E81F8FA62B1A}" destId="{A00820B3-0F3A-4149-99C7-BCF590D65738}" srcOrd="0" destOrd="0" presId="urn:microsoft.com/office/officeart/2008/layout/LinedList"/>
    <dgm:cxn modelId="{CFDA6AB3-5676-2D47-BF4B-F86FBA3B956B}" type="presParOf" srcId="{07D4D7F8-988A-1F47-B874-E81F8FA62B1A}" destId="{C2245BAC-F148-0C45-9EE9-28902A00BB86}" srcOrd="1" destOrd="0" presId="urn:microsoft.com/office/officeart/2008/layout/LinedList"/>
    <dgm:cxn modelId="{453129B5-ABDD-EF4E-AF8D-4B89D0F074E1}" type="presParOf" srcId="{07D4D7F8-988A-1F47-B874-E81F8FA62B1A}" destId="{22C8D5A1-C345-514A-8E86-480118D324D5}" srcOrd="2" destOrd="0" presId="urn:microsoft.com/office/officeart/2008/layout/LinedList"/>
    <dgm:cxn modelId="{B0E20767-A74A-6B4F-BAF1-64939A7B6219}" type="presParOf" srcId="{EDE4766E-0D0A-FA43-B935-949E818E1F98}" destId="{FD1579F5-4B0B-8546-A89A-5DB0F3EECE5D}" srcOrd="8" destOrd="0" presId="urn:microsoft.com/office/officeart/2008/layout/LinedList"/>
    <dgm:cxn modelId="{409F45C3-FD56-A348-9015-93BC7F6143C0}" type="presParOf" srcId="{EDE4766E-0D0A-FA43-B935-949E818E1F98}" destId="{85C24A62-8FEB-EE41-9953-9CA66B878A51}"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dgm:spPr/>
      <dgm:t>
        <a:bodyPr/>
        <a:lstStyle/>
        <a:p>
          <a:r>
            <a:rPr lang="en-US" dirty="0" smtClean="0"/>
            <a:t>Properly cites the work of others</a:t>
          </a:r>
          <a:endParaRPr lang="en-US"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dgm:spPr/>
      <dgm:t>
        <a:bodyPr/>
        <a:lstStyle/>
        <a:p>
          <a:r>
            <a:rPr lang="en-US" dirty="0" smtClean="0"/>
            <a:t>Provides proper authorship credit</a:t>
          </a:r>
          <a:endParaRPr lang="en-US"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dgm:spPr/>
      <dgm:t>
        <a:bodyPr/>
        <a:lstStyle/>
        <a:p>
          <a:r>
            <a:rPr lang="en-US" dirty="0" smtClean="0"/>
            <a:t>Follows copyright law in getting permission to reproduce work</a:t>
          </a:r>
          <a:endParaRPr lang="en-US"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F4F0501D-C0B8-4B4D-98C7-A196D98AB2EE}">
      <dgm:prSet phldrT="[Text]"/>
      <dgm:spPr/>
      <dgm:t>
        <a:bodyPr/>
        <a:lstStyle/>
        <a:p>
          <a:r>
            <a:rPr lang="en-US" dirty="0" smtClean="0"/>
            <a:t>Provides adequate credit and avoids plagiarism</a:t>
          </a:r>
          <a:endParaRPr lang="en-US" dirty="0"/>
        </a:p>
      </dgm:t>
    </dgm:pt>
    <dgm:pt modelId="{EE7DFD37-217E-664F-B7CC-3822B121F236}" type="parTrans" cxnId="{65130C35-AA71-3E40-BD10-851EAABEC486}">
      <dgm:prSet/>
      <dgm:spPr/>
      <dgm:t>
        <a:bodyPr/>
        <a:lstStyle/>
        <a:p>
          <a:endParaRPr lang="en-US"/>
        </a:p>
      </dgm:t>
    </dgm:pt>
    <dgm:pt modelId="{CE68AF93-AF34-F449-A7D8-DD56878EBEA6}" type="sibTrans" cxnId="{65130C35-AA71-3E40-BD10-851EAABEC486}">
      <dgm:prSet/>
      <dgm:spPr/>
      <dgm:t>
        <a:bodyPr/>
        <a:lstStyle/>
        <a:p>
          <a:endParaRPr lang="en-US"/>
        </a:p>
      </dgm:t>
    </dgm:pt>
    <dgm:pt modelId="{1E21D0DC-96EC-534B-B3F1-8B0184AD0034}"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A2B9FAE3-2118-844D-9EBE-C63130A6825A}" type="pres">
      <dgm:prSet presAssocID="{EB3F4D9C-4D29-5F47-B385-50D2F083AC96}" presName="children" presStyleCnt="0"/>
      <dgm:spPr/>
    </dgm:pt>
    <dgm:pt modelId="{9E21BEB3-1364-C547-B766-37BDCA92D325}" type="pres">
      <dgm:prSet presAssocID="{EB3F4D9C-4D29-5F47-B385-50D2F083AC96}" presName="childPlaceholder" presStyleCnt="0"/>
      <dgm:spPr/>
    </dgm:pt>
    <dgm:pt modelId="{0D879B80-57AF-594A-8BFC-33A40A4D3763}" type="pres">
      <dgm:prSet presAssocID="{EB3F4D9C-4D29-5F47-B385-50D2F083AC96}" presName="circle" presStyleCnt="0"/>
      <dgm:spPr/>
    </dgm:pt>
    <dgm:pt modelId="{6473E431-7D24-9942-AC42-1A377CF79C33}"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A6C687A7-2CCF-1446-B4F9-397433C3F207}"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BD9BBD6C-623A-1444-9617-B8830DAD10F5}"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D685D652-E06B-0C45-B73C-7BFB5D2F7BA8}"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6203543E-FE27-7A44-B00A-4A26C8519386}" type="pres">
      <dgm:prSet presAssocID="{EB3F4D9C-4D29-5F47-B385-50D2F083AC96}" presName="quadrantPlaceholder" presStyleCnt="0"/>
      <dgm:spPr/>
    </dgm:pt>
    <dgm:pt modelId="{59AC19A5-7414-DB40-9ECB-A00D1460F2D5}" type="pres">
      <dgm:prSet presAssocID="{EB3F4D9C-4D29-5F47-B385-50D2F083AC96}" presName="center1" presStyleLbl="fgShp" presStyleIdx="0" presStyleCnt="2"/>
      <dgm:spPr/>
    </dgm:pt>
    <dgm:pt modelId="{F3D023FF-F5C1-4845-B26B-3A3F358DB17C}" type="pres">
      <dgm:prSet presAssocID="{EB3F4D9C-4D29-5F47-B385-50D2F083AC96}" presName="center2" presStyleLbl="fgShp" presStyleIdx="1" presStyleCnt="2"/>
      <dgm:spPr/>
    </dgm:pt>
  </dgm:ptLst>
  <dgm:cxnLst>
    <dgm:cxn modelId="{DA91E598-C67D-D345-A040-A3E3A7F9310D}" srcId="{EB3F4D9C-4D29-5F47-B385-50D2F083AC96}" destId="{3C43D5B2-0600-894A-8BE1-C66992A4449B}" srcOrd="0" destOrd="0" parTransId="{B68D75A7-CCA3-7E4A-A873-8FDB6CFE7D80}" sibTransId="{FC317F98-0754-8A41-AF23-F75E326D7D37}"/>
    <dgm:cxn modelId="{92547C82-17DE-3648-8B56-B44D2C9430FD}" type="presOf" srcId="{12BEB8FC-60D8-BF41-8556-ADD41C640113}" destId="{A6C687A7-2CCF-1446-B4F9-397433C3F207}" srcOrd="0" destOrd="0" presId="urn:microsoft.com/office/officeart/2005/8/layout/cycle4"/>
    <dgm:cxn modelId="{8DEB3E5E-22DA-2645-BE79-E70F291FD118}" type="presOf" srcId="{3C43D5B2-0600-894A-8BE1-C66992A4449B}" destId="{6473E431-7D24-9942-AC42-1A377CF79C33}" srcOrd="0" destOrd="0" presId="urn:microsoft.com/office/officeart/2005/8/layout/cycle4"/>
    <dgm:cxn modelId="{3A760155-1511-8E42-8D19-C9448DABEA20}" srcId="{EB3F4D9C-4D29-5F47-B385-50D2F083AC96}" destId="{12BEB8FC-60D8-BF41-8556-ADD41C640113}" srcOrd="1" destOrd="0" parTransId="{7F60A778-4579-7D48-A1FB-435C4FE04DA6}" sibTransId="{9138C21D-48A8-E84E-B7FA-A7D55D278159}"/>
    <dgm:cxn modelId="{6DB04D57-E83B-A648-BCA5-1DFE92C7960C}" type="presOf" srcId="{A692346E-D7BD-794D-B61C-92B64D276146}" destId="{BD9BBD6C-623A-1444-9617-B8830DAD10F5}" srcOrd="0" destOrd="0" presId="urn:microsoft.com/office/officeart/2005/8/layout/cycle4"/>
    <dgm:cxn modelId="{65130C35-AA71-3E40-BD10-851EAABEC486}" srcId="{EB3F4D9C-4D29-5F47-B385-50D2F083AC96}" destId="{F4F0501D-C0B8-4B4D-98C7-A196D98AB2EE}" srcOrd="3" destOrd="0" parTransId="{EE7DFD37-217E-664F-B7CC-3822B121F236}" sibTransId="{CE68AF93-AF34-F449-A7D8-DD56878EBEA6}"/>
    <dgm:cxn modelId="{6DE15F94-1578-2948-B4DE-978820D54833}" srcId="{EB3F4D9C-4D29-5F47-B385-50D2F083AC96}" destId="{A692346E-D7BD-794D-B61C-92B64D276146}" srcOrd="2" destOrd="0" parTransId="{1E96E7CA-9AD5-2D4A-8A7F-1C07ECAFEB6D}" sibTransId="{44A78DBE-C681-714F-8614-81C392AB75C6}"/>
    <dgm:cxn modelId="{F88BC2F8-7EB5-0947-82FB-CEA7242C75AB}" type="presOf" srcId="{F4F0501D-C0B8-4B4D-98C7-A196D98AB2EE}" destId="{D685D652-E06B-0C45-B73C-7BFB5D2F7BA8}" srcOrd="0" destOrd="0" presId="urn:microsoft.com/office/officeart/2005/8/layout/cycle4"/>
    <dgm:cxn modelId="{1D3C7A42-8742-8E4B-A23D-AA7E1E94B422}" type="presOf" srcId="{EB3F4D9C-4D29-5F47-B385-50D2F083AC96}" destId="{1E21D0DC-96EC-534B-B3F1-8B0184AD0034}" srcOrd="0" destOrd="0" presId="urn:microsoft.com/office/officeart/2005/8/layout/cycle4"/>
    <dgm:cxn modelId="{A0912851-ABCA-1048-8483-EF30A81EA5C3}" type="presParOf" srcId="{1E21D0DC-96EC-534B-B3F1-8B0184AD0034}" destId="{A2B9FAE3-2118-844D-9EBE-C63130A6825A}" srcOrd="0" destOrd="0" presId="urn:microsoft.com/office/officeart/2005/8/layout/cycle4"/>
    <dgm:cxn modelId="{883ABFF1-D4B0-C84B-8180-5CAFF1F21F58}" type="presParOf" srcId="{A2B9FAE3-2118-844D-9EBE-C63130A6825A}" destId="{9E21BEB3-1364-C547-B766-37BDCA92D325}" srcOrd="0" destOrd="0" presId="urn:microsoft.com/office/officeart/2005/8/layout/cycle4"/>
    <dgm:cxn modelId="{A198E4CD-2C22-2A43-AE4E-0F7F8D7B8834}" type="presParOf" srcId="{1E21D0DC-96EC-534B-B3F1-8B0184AD0034}" destId="{0D879B80-57AF-594A-8BFC-33A40A4D3763}" srcOrd="1" destOrd="0" presId="urn:microsoft.com/office/officeart/2005/8/layout/cycle4"/>
    <dgm:cxn modelId="{5C4BF535-F48B-034E-87DE-FC21C0AC46FC}" type="presParOf" srcId="{0D879B80-57AF-594A-8BFC-33A40A4D3763}" destId="{6473E431-7D24-9942-AC42-1A377CF79C33}" srcOrd="0" destOrd="0" presId="urn:microsoft.com/office/officeart/2005/8/layout/cycle4"/>
    <dgm:cxn modelId="{63CAA2BA-C29A-8D48-9CFB-630B0F2CD25A}" type="presParOf" srcId="{0D879B80-57AF-594A-8BFC-33A40A4D3763}" destId="{A6C687A7-2CCF-1446-B4F9-397433C3F207}" srcOrd="1" destOrd="0" presId="urn:microsoft.com/office/officeart/2005/8/layout/cycle4"/>
    <dgm:cxn modelId="{6D9354ED-B414-1645-9C29-733775E034CA}" type="presParOf" srcId="{0D879B80-57AF-594A-8BFC-33A40A4D3763}" destId="{BD9BBD6C-623A-1444-9617-B8830DAD10F5}" srcOrd="2" destOrd="0" presId="urn:microsoft.com/office/officeart/2005/8/layout/cycle4"/>
    <dgm:cxn modelId="{8F2D885C-DCF7-244D-A22C-7D8CCFEDFF9E}" type="presParOf" srcId="{0D879B80-57AF-594A-8BFC-33A40A4D3763}" destId="{D685D652-E06B-0C45-B73C-7BFB5D2F7BA8}" srcOrd="3" destOrd="0" presId="urn:microsoft.com/office/officeart/2005/8/layout/cycle4"/>
    <dgm:cxn modelId="{18A47965-7F58-3649-A71F-5335B586C746}" type="presParOf" srcId="{0D879B80-57AF-594A-8BFC-33A40A4D3763}" destId="{6203543E-FE27-7A44-B00A-4A26C8519386}" srcOrd="4" destOrd="0" presId="urn:microsoft.com/office/officeart/2005/8/layout/cycle4"/>
    <dgm:cxn modelId="{BE7D0FD2-80CB-6C46-950A-FA2F5FFBBDC8}" type="presParOf" srcId="{1E21D0DC-96EC-534B-B3F1-8B0184AD0034}" destId="{59AC19A5-7414-DB40-9ECB-A00D1460F2D5}" srcOrd="2" destOrd="0" presId="urn:microsoft.com/office/officeart/2005/8/layout/cycle4"/>
    <dgm:cxn modelId="{C686447C-CD0B-8644-B851-6014F1B677BB}" type="presParOf" srcId="{1E21D0DC-96EC-534B-B3F1-8B0184AD0034}" destId="{F3D023FF-F5C1-4845-B26B-3A3F358DB17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custT="1"/>
      <dgm:spPr/>
      <dgm:t>
        <a:bodyPr/>
        <a:lstStyle/>
        <a:p>
          <a:r>
            <a:rPr lang="en-US" sz="1600" dirty="0" smtClean="0"/>
            <a:t>Collects data in an objective manner</a:t>
          </a:r>
          <a:endParaRPr lang="en-US" sz="1600"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custT="1"/>
      <dgm:spPr/>
      <dgm:t>
        <a:bodyPr/>
        <a:lstStyle/>
        <a:p>
          <a:r>
            <a:rPr lang="en-US" sz="1600" dirty="0" smtClean="0"/>
            <a:t>Avoids falsification, fabrication, and use of unorthodox methods</a:t>
          </a:r>
          <a:endParaRPr lang="en-US" sz="1600"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custT="1"/>
      <dgm:spPr/>
      <dgm:t>
        <a:bodyPr/>
        <a:lstStyle/>
        <a:p>
          <a:r>
            <a:rPr lang="en-US" sz="1600" dirty="0" smtClean="0"/>
            <a:t>Clearly identifies all study limitations and weaknesses</a:t>
          </a:r>
          <a:endParaRPr lang="en-US" sz="1600"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4F2113DE-B897-1949-8E74-1EFE05AE1895}">
      <dgm:prSet phldrT="[Text]" custT="1"/>
      <dgm:spPr/>
      <dgm:t>
        <a:bodyPr/>
        <a:lstStyle/>
        <a:p>
          <a:r>
            <a:rPr lang="en-US" sz="1600" dirty="0" smtClean="0"/>
            <a:t>Reports adequate statistics to include  negative as well as positive results</a:t>
          </a:r>
          <a:endParaRPr lang="en-US" sz="1600" dirty="0"/>
        </a:p>
      </dgm:t>
    </dgm:pt>
    <dgm:pt modelId="{1EA984ED-A45F-9D43-A618-37873D0D2A4F}" type="parTrans" cxnId="{E9FBCD71-50E1-1049-A003-0E1C3D6655BC}">
      <dgm:prSet/>
      <dgm:spPr/>
      <dgm:t>
        <a:bodyPr/>
        <a:lstStyle/>
        <a:p>
          <a:endParaRPr lang="en-US"/>
        </a:p>
      </dgm:t>
    </dgm:pt>
    <dgm:pt modelId="{942D435B-0CCF-244C-BDD2-6E6F21F545E9}" type="sibTrans" cxnId="{E9FBCD71-50E1-1049-A003-0E1C3D6655BC}">
      <dgm:prSet/>
      <dgm:spPr/>
      <dgm:t>
        <a:bodyPr/>
        <a:lstStyle/>
        <a:p>
          <a:endParaRPr lang="en-US"/>
        </a:p>
      </dgm:t>
    </dgm:pt>
    <dgm:pt modelId="{ECACC391-2B57-2349-82F0-DFC6BCC1FDCD}"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41529519-D9DD-2240-9630-B304AA10A9B6}" type="pres">
      <dgm:prSet presAssocID="{EB3F4D9C-4D29-5F47-B385-50D2F083AC96}" presName="children" presStyleCnt="0"/>
      <dgm:spPr/>
    </dgm:pt>
    <dgm:pt modelId="{439FBB2F-E143-DB4D-8AD2-24E4D74C2898}" type="pres">
      <dgm:prSet presAssocID="{EB3F4D9C-4D29-5F47-B385-50D2F083AC96}" presName="childPlaceholder" presStyleCnt="0"/>
      <dgm:spPr/>
    </dgm:pt>
    <dgm:pt modelId="{B431E1B7-D389-8E4E-BB86-C406663BBCB5}" type="pres">
      <dgm:prSet presAssocID="{EB3F4D9C-4D29-5F47-B385-50D2F083AC96}" presName="circle" presStyleCnt="0"/>
      <dgm:spPr/>
    </dgm:pt>
    <dgm:pt modelId="{A9496988-4AF8-104F-A0D8-12D5E0F6B754}"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DC81C62A-5231-5A4B-9024-AD9ADB820838}"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4FC14B52-C357-F640-99CE-A092E4F828FA}"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297CC119-722D-8342-9A39-F4CB7DC1F5E9}"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7A52E903-10F4-1A41-A636-1E87A33F6F3C}" type="pres">
      <dgm:prSet presAssocID="{EB3F4D9C-4D29-5F47-B385-50D2F083AC96}" presName="quadrantPlaceholder" presStyleCnt="0"/>
      <dgm:spPr/>
    </dgm:pt>
    <dgm:pt modelId="{D231563A-301E-794D-AF19-2E5C2EE8BADE}" type="pres">
      <dgm:prSet presAssocID="{EB3F4D9C-4D29-5F47-B385-50D2F083AC96}" presName="center1" presStyleLbl="fgShp" presStyleIdx="0" presStyleCnt="2"/>
      <dgm:spPr/>
    </dgm:pt>
    <dgm:pt modelId="{01370847-9F74-964E-A9E5-1146FA5A3A82}" type="pres">
      <dgm:prSet presAssocID="{EB3F4D9C-4D29-5F47-B385-50D2F083AC96}" presName="center2" presStyleLbl="fgShp" presStyleIdx="1" presStyleCnt="2"/>
      <dgm:spPr/>
    </dgm:pt>
  </dgm:ptLst>
  <dgm:cxnLst>
    <dgm:cxn modelId="{3A760155-1511-8E42-8D19-C9448DABEA20}" srcId="{EB3F4D9C-4D29-5F47-B385-50D2F083AC96}" destId="{12BEB8FC-60D8-BF41-8556-ADD41C640113}" srcOrd="1" destOrd="0" parTransId="{7F60A778-4579-7D48-A1FB-435C4FE04DA6}" sibTransId="{9138C21D-48A8-E84E-B7FA-A7D55D278159}"/>
    <dgm:cxn modelId="{F5E9E3B3-B85E-D542-B8C0-E067A029C3FC}" type="presOf" srcId="{3C43D5B2-0600-894A-8BE1-C66992A4449B}" destId="{A9496988-4AF8-104F-A0D8-12D5E0F6B754}" srcOrd="0" destOrd="0" presId="urn:microsoft.com/office/officeart/2005/8/layout/cycle4"/>
    <dgm:cxn modelId="{DA91E598-C67D-D345-A040-A3E3A7F9310D}" srcId="{EB3F4D9C-4D29-5F47-B385-50D2F083AC96}" destId="{3C43D5B2-0600-894A-8BE1-C66992A4449B}" srcOrd="0" destOrd="0" parTransId="{B68D75A7-CCA3-7E4A-A873-8FDB6CFE7D80}" sibTransId="{FC317F98-0754-8A41-AF23-F75E326D7D37}"/>
    <dgm:cxn modelId="{E9FBCD71-50E1-1049-A003-0E1C3D6655BC}" srcId="{EB3F4D9C-4D29-5F47-B385-50D2F083AC96}" destId="{4F2113DE-B897-1949-8E74-1EFE05AE1895}" srcOrd="2" destOrd="0" parTransId="{1EA984ED-A45F-9D43-A618-37873D0D2A4F}" sibTransId="{942D435B-0CCF-244C-BDD2-6E6F21F545E9}"/>
    <dgm:cxn modelId="{6BC2BD1B-03D0-4949-BD48-A83FC560416E}" type="presOf" srcId="{12BEB8FC-60D8-BF41-8556-ADD41C640113}" destId="{DC81C62A-5231-5A4B-9024-AD9ADB820838}" srcOrd="0" destOrd="0" presId="urn:microsoft.com/office/officeart/2005/8/layout/cycle4"/>
    <dgm:cxn modelId="{6DE15F94-1578-2948-B4DE-978820D54833}" srcId="{EB3F4D9C-4D29-5F47-B385-50D2F083AC96}" destId="{A692346E-D7BD-794D-B61C-92B64D276146}" srcOrd="3" destOrd="0" parTransId="{1E96E7CA-9AD5-2D4A-8A7F-1C07ECAFEB6D}" sibTransId="{44A78DBE-C681-714F-8614-81C392AB75C6}"/>
    <dgm:cxn modelId="{E3AE6300-B9D3-D549-B0FE-F57BC3BEFFBE}" type="presOf" srcId="{4F2113DE-B897-1949-8E74-1EFE05AE1895}" destId="{4FC14B52-C357-F640-99CE-A092E4F828FA}" srcOrd="0" destOrd="0" presId="urn:microsoft.com/office/officeart/2005/8/layout/cycle4"/>
    <dgm:cxn modelId="{58CD02E1-0D79-194D-835D-8D8D85169AD0}" type="presOf" srcId="{EB3F4D9C-4D29-5F47-B385-50D2F083AC96}" destId="{ECACC391-2B57-2349-82F0-DFC6BCC1FDCD}" srcOrd="0" destOrd="0" presId="urn:microsoft.com/office/officeart/2005/8/layout/cycle4"/>
    <dgm:cxn modelId="{19B1EDB6-368B-BB41-8D73-C428B9656DA5}" type="presOf" srcId="{A692346E-D7BD-794D-B61C-92B64D276146}" destId="{297CC119-722D-8342-9A39-F4CB7DC1F5E9}" srcOrd="0" destOrd="0" presId="urn:microsoft.com/office/officeart/2005/8/layout/cycle4"/>
    <dgm:cxn modelId="{DCCF61C9-D7F3-0F43-905F-1EA4D96A01B6}" type="presParOf" srcId="{ECACC391-2B57-2349-82F0-DFC6BCC1FDCD}" destId="{41529519-D9DD-2240-9630-B304AA10A9B6}" srcOrd="0" destOrd="0" presId="urn:microsoft.com/office/officeart/2005/8/layout/cycle4"/>
    <dgm:cxn modelId="{CF5813FA-5941-964C-857B-09184F1C74EC}" type="presParOf" srcId="{41529519-D9DD-2240-9630-B304AA10A9B6}" destId="{439FBB2F-E143-DB4D-8AD2-24E4D74C2898}" srcOrd="0" destOrd="0" presId="urn:microsoft.com/office/officeart/2005/8/layout/cycle4"/>
    <dgm:cxn modelId="{C74E3E19-900C-F848-BBE1-C97C74329FD9}" type="presParOf" srcId="{ECACC391-2B57-2349-82F0-DFC6BCC1FDCD}" destId="{B431E1B7-D389-8E4E-BB86-C406663BBCB5}" srcOrd="1" destOrd="0" presId="urn:microsoft.com/office/officeart/2005/8/layout/cycle4"/>
    <dgm:cxn modelId="{36036DF3-6220-5849-8646-43E7F9CDF6B7}" type="presParOf" srcId="{B431E1B7-D389-8E4E-BB86-C406663BBCB5}" destId="{A9496988-4AF8-104F-A0D8-12D5E0F6B754}" srcOrd="0" destOrd="0" presId="urn:microsoft.com/office/officeart/2005/8/layout/cycle4"/>
    <dgm:cxn modelId="{74549A6D-709B-D847-884C-B4417B3A41CC}" type="presParOf" srcId="{B431E1B7-D389-8E4E-BB86-C406663BBCB5}" destId="{DC81C62A-5231-5A4B-9024-AD9ADB820838}" srcOrd="1" destOrd="0" presId="urn:microsoft.com/office/officeart/2005/8/layout/cycle4"/>
    <dgm:cxn modelId="{6271AD79-55EE-3744-BF70-E499362EFFB1}" type="presParOf" srcId="{B431E1B7-D389-8E4E-BB86-C406663BBCB5}" destId="{4FC14B52-C357-F640-99CE-A092E4F828FA}" srcOrd="2" destOrd="0" presId="urn:microsoft.com/office/officeart/2005/8/layout/cycle4"/>
    <dgm:cxn modelId="{8ABDF304-A3DE-EE45-837F-35ECC66F66FD}" type="presParOf" srcId="{B431E1B7-D389-8E4E-BB86-C406663BBCB5}" destId="{297CC119-722D-8342-9A39-F4CB7DC1F5E9}" srcOrd="3" destOrd="0" presId="urn:microsoft.com/office/officeart/2005/8/layout/cycle4"/>
    <dgm:cxn modelId="{886F0866-F1D0-D74B-B3CC-E10296EC9C34}" type="presParOf" srcId="{B431E1B7-D389-8E4E-BB86-C406663BBCB5}" destId="{7A52E903-10F4-1A41-A636-1E87A33F6F3C}" srcOrd="4" destOrd="0" presId="urn:microsoft.com/office/officeart/2005/8/layout/cycle4"/>
    <dgm:cxn modelId="{EA92B4C8-8616-9C45-9CDE-BDE7AB8B11F4}" type="presParOf" srcId="{ECACC391-2B57-2349-82F0-DFC6BCC1FDCD}" destId="{D231563A-301E-794D-AF19-2E5C2EE8BADE}" srcOrd="2" destOrd="0" presId="urn:microsoft.com/office/officeart/2005/8/layout/cycle4"/>
    <dgm:cxn modelId="{FE665451-3A4E-354F-AE14-B8ED47637F46}" type="presParOf" srcId="{ECACC391-2B57-2349-82F0-DFC6BCC1FDCD}" destId="{01370847-9F74-964E-A9E5-1146FA5A3A82}"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CE84BF9-A32E-724C-AF3F-711E596CCCA8}" type="doc">
      <dgm:prSet loTypeId="urn:microsoft.com/office/officeart/2008/layout/IncreasingCircleProcess"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Approaches to Ethical Problems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1. Be proactive in preventing the occurrence of ethical problems</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D5667D08-AD8F-154E-9D15-B29A44B9AC11}">
      <dgm:prSet phldrT="[Text]"/>
      <dgm:spPr/>
      <dgm:t>
        <a:bodyPr/>
        <a:lstStyle/>
        <a:p>
          <a:r>
            <a:rPr lang="en-US" dirty="0" smtClean="0"/>
            <a:t>2. Cope with ethical problems as they arise </a:t>
          </a:r>
          <a:endParaRPr lang="en-US" dirty="0"/>
        </a:p>
      </dgm:t>
    </dgm:pt>
    <dgm:pt modelId="{47BE2BE4-0936-2745-884C-A46831FA8178}" type="parTrans" cxnId="{A4A88298-A64C-574D-A857-D29E7FFFAF27}">
      <dgm:prSet/>
      <dgm:spPr/>
      <dgm:t>
        <a:bodyPr/>
        <a:lstStyle/>
        <a:p>
          <a:endParaRPr lang="en-US"/>
        </a:p>
      </dgm:t>
    </dgm:pt>
    <dgm:pt modelId="{5D88FDEC-373B-C44F-9C55-F2086C0E0FC8}" type="sibTrans" cxnId="{A4A88298-A64C-574D-A857-D29E7FFFAF27}">
      <dgm:prSet/>
      <dgm:spPr/>
      <dgm:t>
        <a:bodyPr/>
        <a:lstStyle/>
        <a:p>
          <a:endParaRPr lang="en-US"/>
        </a:p>
      </dgm:t>
    </dgm:pt>
    <dgm:pt modelId="{634A12DF-EC31-DB42-9481-594C2BBCCC44}" type="pres">
      <dgm:prSet presAssocID="{2CE84BF9-A32E-724C-AF3F-711E596CCCA8}" presName="Name0" presStyleCnt="0">
        <dgm:presLayoutVars>
          <dgm:chMax val="7"/>
          <dgm:chPref val="7"/>
          <dgm:dir/>
          <dgm:animOne val="branch"/>
          <dgm:animLvl val="lvl"/>
        </dgm:presLayoutVars>
      </dgm:prSet>
      <dgm:spPr/>
      <dgm:t>
        <a:bodyPr/>
        <a:lstStyle/>
        <a:p>
          <a:endParaRPr lang="en-US"/>
        </a:p>
      </dgm:t>
    </dgm:pt>
    <dgm:pt modelId="{247148E2-D71C-144B-BED3-78D2E338519D}" type="pres">
      <dgm:prSet presAssocID="{FB01EF09-D3F1-F543-8661-7A4F74A3BDBC}" presName="composite" presStyleCnt="0"/>
      <dgm:spPr/>
    </dgm:pt>
    <dgm:pt modelId="{F9273047-20B5-0C49-9B39-83E001558A50}" type="pres">
      <dgm:prSet presAssocID="{FB01EF09-D3F1-F543-8661-7A4F74A3BDBC}" presName="BackAccent" presStyleLbl="bgShp" presStyleIdx="0" presStyleCnt="1"/>
      <dgm:spPr/>
    </dgm:pt>
    <dgm:pt modelId="{FFE23D26-10E6-C14D-990C-A6391C2C6335}" type="pres">
      <dgm:prSet presAssocID="{FB01EF09-D3F1-F543-8661-7A4F74A3BDBC}" presName="Accent" presStyleLbl="alignNode1" presStyleIdx="0" presStyleCnt="1"/>
      <dgm:spPr/>
    </dgm:pt>
    <dgm:pt modelId="{20979416-C173-9941-AB39-A7AF8C955226}" type="pres">
      <dgm:prSet presAssocID="{FB01EF09-D3F1-F543-8661-7A4F74A3BDBC}" presName="Child" presStyleLbl="revTx" presStyleIdx="0" presStyleCnt="2" custScaleY="91127">
        <dgm:presLayoutVars>
          <dgm:chMax val="0"/>
          <dgm:chPref val="0"/>
          <dgm:bulletEnabled val="1"/>
        </dgm:presLayoutVars>
      </dgm:prSet>
      <dgm:spPr/>
      <dgm:t>
        <a:bodyPr/>
        <a:lstStyle/>
        <a:p>
          <a:endParaRPr lang="en-US"/>
        </a:p>
      </dgm:t>
    </dgm:pt>
    <dgm:pt modelId="{5FC6C240-18C2-B243-B7C2-0518C1353200}" type="pres">
      <dgm:prSet presAssocID="{FB01EF09-D3F1-F543-8661-7A4F74A3BDBC}" presName="Parent" presStyleLbl="revTx" presStyleIdx="1" presStyleCnt="2">
        <dgm:presLayoutVars>
          <dgm:chMax val="1"/>
          <dgm:chPref val="1"/>
          <dgm:bulletEnabled val="1"/>
        </dgm:presLayoutVars>
      </dgm:prSet>
      <dgm:spPr/>
      <dgm:t>
        <a:bodyPr/>
        <a:lstStyle/>
        <a:p>
          <a:endParaRPr lang="en-US"/>
        </a:p>
      </dgm:t>
    </dgm:pt>
  </dgm:ptLst>
  <dgm:cxnLst>
    <dgm:cxn modelId="{43820B4E-479D-E346-9D30-514ED4B4ACFA}" type="presOf" srcId="{FB01EF09-D3F1-F543-8661-7A4F74A3BDBC}" destId="{5FC6C240-18C2-B243-B7C2-0518C1353200}" srcOrd="0" destOrd="0" presId="urn:microsoft.com/office/officeart/2008/layout/IncreasingCircleProcess"/>
    <dgm:cxn modelId="{0A04A0F2-81CB-2745-A4C2-E62A6946657C}" srcId="{FB01EF09-D3F1-F543-8661-7A4F74A3BDBC}" destId="{8F86D0E5-7F6E-1942-8EDD-926C53D1A548}" srcOrd="0" destOrd="0" parTransId="{24BB0ACE-CAE3-B04F-B15E-2C4A846A5020}" sibTransId="{A2851D7F-4E97-EA4B-BF27-BE6D31B142D9}"/>
    <dgm:cxn modelId="{928C0002-2E5E-734C-8D4C-010F726A5243}" type="presOf" srcId="{D5667D08-AD8F-154E-9D15-B29A44B9AC11}" destId="{20979416-C173-9941-AB39-A7AF8C955226}" srcOrd="0" destOrd="1" presId="urn:microsoft.com/office/officeart/2008/layout/IncreasingCircleProcess"/>
    <dgm:cxn modelId="{AF0F95F7-BAD5-8249-B399-7BD15EE6DEC5}" srcId="{2CE84BF9-A32E-724C-AF3F-711E596CCCA8}" destId="{FB01EF09-D3F1-F543-8661-7A4F74A3BDBC}" srcOrd="0" destOrd="0" parTransId="{07B5FE96-B041-CC48-BBBE-E60A3A5042A4}" sibTransId="{006F35B0-BB5E-B642-87D4-E87CE107AAFB}"/>
    <dgm:cxn modelId="{81F5704D-6646-F14D-A9FD-8D6789C28977}" type="presOf" srcId="{2CE84BF9-A32E-724C-AF3F-711E596CCCA8}" destId="{634A12DF-EC31-DB42-9481-594C2BBCCC44}" srcOrd="0" destOrd="0" presId="urn:microsoft.com/office/officeart/2008/layout/IncreasingCircleProcess"/>
    <dgm:cxn modelId="{E66A6BB1-174D-944F-85A1-890B713BA71C}" type="presOf" srcId="{8F86D0E5-7F6E-1942-8EDD-926C53D1A548}" destId="{20979416-C173-9941-AB39-A7AF8C955226}" srcOrd="0" destOrd="0" presId="urn:microsoft.com/office/officeart/2008/layout/IncreasingCircleProcess"/>
    <dgm:cxn modelId="{A4A88298-A64C-574D-A857-D29E7FFFAF27}" srcId="{FB01EF09-D3F1-F543-8661-7A4F74A3BDBC}" destId="{D5667D08-AD8F-154E-9D15-B29A44B9AC11}" srcOrd="1" destOrd="0" parTransId="{47BE2BE4-0936-2745-884C-A46831FA8178}" sibTransId="{5D88FDEC-373B-C44F-9C55-F2086C0E0FC8}"/>
    <dgm:cxn modelId="{2620F681-3BE1-5445-B4C8-5540657A73C9}" type="presParOf" srcId="{634A12DF-EC31-DB42-9481-594C2BBCCC44}" destId="{247148E2-D71C-144B-BED3-78D2E338519D}" srcOrd="0" destOrd="0" presId="urn:microsoft.com/office/officeart/2008/layout/IncreasingCircleProcess"/>
    <dgm:cxn modelId="{7CAF5EC4-1559-834D-BFD3-83E181DBA214}" type="presParOf" srcId="{247148E2-D71C-144B-BED3-78D2E338519D}" destId="{F9273047-20B5-0C49-9B39-83E001558A50}" srcOrd="0" destOrd="0" presId="urn:microsoft.com/office/officeart/2008/layout/IncreasingCircleProcess"/>
    <dgm:cxn modelId="{EE6324BD-38D9-624E-8360-136A458A4DE1}" type="presParOf" srcId="{247148E2-D71C-144B-BED3-78D2E338519D}" destId="{FFE23D26-10E6-C14D-990C-A6391C2C6335}" srcOrd="1" destOrd="0" presId="urn:microsoft.com/office/officeart/2008/layout/IncreasingCircleProcess"/>
    <dgm:cxn modelId="{EFD9ED52-9FE1-5045-9D56-935356AFDCC8}" type="presParOf" srcId="{247148E2-D71C-144B-BED3-78D2E338519D}" destId="{20979416-C173-9941-AB39-A7AF8C955226}" srcOrd="2" destOrd="0" presId="urn:microsoft.com/office/officeart/2008/layout/IncreasingCircleProcess"/>
    <dgm:cxn modelId="{5759AA33-7734-674E-829A-FF08A49E386A}" type="presParOf" srcId="{247148E2-D71C-144B-BED3-78D2E338519D}" destId="{5FC6C240-18C2-B243-B7C2-0518C1353200}"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CE84BF9-A32E-724C-AF3F-711E596CCCA8}"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Preventing Problems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Study previous ethical problems. </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3789E389-21E7-E844-88EF-21454EE266C3}">
      <dgm:prSet phldrT="[Text]"/>
      <dgm:spPr/>
      <dgm:t>
        <a:bodyPr/>
        <a:lstStyle/>
        <a:p>
          <a:r>
            <a:rPr lang="en-US" dirty="0" smtClean="0">
              <a:latin typeface="Times New Roman" pitchFamily="18" charset="0"/>
              <a:cs typeface="Times New Roman" pitchFamily="18" charset="0"/>
            </a:rPr>
            <a:t>Participate in education and training programs that address ethical issues in one’s discipline and profession</a:t>
          </a:r>
          <a:endParaRPr lang="en-US" dirty="0"/>
        </a:p>
      </dgm:t>
    </dgm:pt>
    <dgm:pt modelId="{1C0A5EE9-CA13-0248-855C-DE17E18A6515}" type="parTrans" cxnId="{8B0681A5-E840-D84F-8D20-9C1128138282}">
      <dgm:prSet/>
      <dgm:spPr/>
      <dgm:t>
        <a:bodyPr/>
        <a:lstStyle/>
        <a:p>
          <a:endParaRPr lang="en-US"/>
        </a:p>
      </dgm:t>
    </dgm:pt>
    <dgm:pt modelId="{F680EEF4-8011-CB46-99BC-75A813533B5A}" type="sibTrans" cxnId="{8B0681A5-E840-D84F-8D20-9C1128138282}">
      <dgm:prSet/>
      <dgm:spPr/>
      <dgm:t>
        <a:bodyPr/>
        <a:lstStyle/>
        <a:p>
          <a:endParaRPr lang="en-US"/>
        </a:p>
      </dgm:t>
    </dgm:pt>
    <dgm:pt modelId="{61137DC5-C52D-3544-95B9-78BC88C6CD27}">
      <dgm:prSet phldrT="[Text]"/>
      <dgm:spPr/>
      <dgm:t>
        <a:bodyPr/>
        <a:lstStyle/>
        <a:p>
          <a:r>
            <a:rPr lang="en-US" dirty="0" smtClean="0">
              <a:latin typeface="Times New Roman" pitchFamily="18" charset="0"/>
              <a:cs typeface="Times New Roman" pitchFamily="18" charset="0"/>
            </a:rPr>
            <a:t>Maintain situational awareness during the course of planning, data collecting, analysis, and reporting</a:t>
          </a:r>
          <a:endParaRPr lang="en-US" dirty="0"/>
        </a:p>
      </dgm:t>
    </dgm:pt>
    <dgm:pt modelId="{97A6F8F8-121D-B44E-872C-B508DDBF300F}" type="parTrans" cxnId="{A138883E-D3DF-3A46-970F-1C2C4D4C306A}">
      <dgm:prSet/>
      <dgm:spPr/>
      <dgm:t>
        <a:bodyPr/>
        <a:lstStyle/>
        <a:p>
          <a:endParaRPr lang="en-US"/>
        </a:p>
      </dgm:t>
    </dgm:pt>
    <dgm:pt modelId="{03F2523C-D845-F04E-8B34-0A3DA03916B2}" type="sibTrans" cxnId="{A138883E-D3DF-3A46-970F-1C2C4D4C306A}">
      <dgm:prSet/>
      <dgm:spPr/>
      <dgm:t>
        <a:bodyPr/>
        <a:lstStyle/>
        <a:p>
          <a:endParaRPr lang="en-US"/>
        </a:p>
      </dgm:t>
    </dgm:pt>
    <dgm:pt modelId="{445CC197-7A13-894B-8929-7AA491BC9763}">
      <dgm:prSet phldrT="[Text]"/>
      <dgm:spPr/>
      <dgm:t>
        <a:bodyPr/>
        <a:lstStyle/>
        <a:p>
          <a:r>
            <a:rPr lang="en-US" dirty="0" smtClean="0"/>
            <a:t>Avoid pressuring research participants</a:t>
          </a:r>
          <a:endParaRPr lang="en-US" dirty="0"/>
        </a:p>
      </dgm:t>
    </dgm:pt>
    <dgm:pt modelId="{ACD6435C-1EC8-5B4F-9A8D-ED0AD7D8003B}" type="parTrans" cxnId="{9FF1256C-968C-3048-B48D-C59F6EA552BD}">
      <dgm:prSet/>
      <dgm:spPr/>
      <dgm:t>
        <a:bodyPr/>
        <a:lstStyle/>
        <a:p>
          <a:endParaRPr lang="en-US"/>
        </a:p>
      </dgm:t>
    </dgm:pt>
    <dgm:pt modelId="{36AF9D23-826E-8548-AF80-9145C828424F}" type="sibTrans" cxnId="{9FF1256C-968C-3048-B48D-C59F6EA552BD}">
      <dgm:prSet/>
      <dgm:spPr/>
      <dgm:t>
        <a:bodyPr/>
        <a:lstStyle/>
        <a:p>
          <a:endParaRPr lang="en-US"/>
        </a:p>
      </dgm:t>
    </dgm:pt>
    <dgm:pt modelId="{A34E0AA7-DA92-2045-BD88-746055D9653D}">
      <dgm:prSet phldrT="[Text]"/>
      <dgm:spPr/>
      <dgm:t>
        <a:bodyPr/>
        <a:lstStyle/>
        <a:p>
          <a:r>
            <a:rPr lang="en-US" dirty="0" smtClean="0"/>
            <a:t>Follow the Hippocratic dictum: First do no harm</a:t>
          </a:r>
          <a:endParaRPr lang="en-US" dirty="0"/>
        </a:p>
      </dgm:t>
    </dgm:pt>
    <dgm:pt modelId="{203A484F-6A9D-5144-9BF9-05FD57893F49}" type="parTrans" cxnId="{64E44FC8-3B5D-3F4B-89FC-33C443F4712A}">
      <dgm:prSet/>
      <dgm:spPr/>
      <dgm:t>
        <a:bodyPr/>
        <a:lstStyle/>
        <a:p>
          <a:endParaRPr lang="en-US"/>
        </a:p>
      </dgm:t>
    </dgm:pt>
    <dgm:pt modelId="{72F7A808-6D19-1941-A1AC-F3771BEFACEA}" type="sibTrans" cxnId="{64E44FC8-3B5D-3F4B-89FC-33C443F4712A}">
      <dgm:prSet/>
      <dgm:spPr/>
      <dgm:t>
        <a:bodyPr/>
        <a:lstStyle/>
        <a:p>
          <a:endParaRPr lang="en-US"/>
        </a:p>
      </dgm:t>
    </dgm:pt>
    <dgm:pt modelId="{982CFFD0-B014-6D4C-8EF1-54AFBBBB8CC6}">
      <dgm:prSet phldrT="[Text]"/>
      <dgm:spPr/>
      <dgm:t>
        <a:bodyPr/>
        <a:lstStyle/>
        <a:p>
          <a:r>
            <a:rPr lang="en-US" dirty="0" smtClean="0"/>
            <a:t>Respect confidentiality and privacy</a:t>
          </a:r>
          <a:endParaRPr lang="en-US" dirty="0"/>
        </a:p>
      </dgm:t>
    </dgm:pt>
    <dgm:pt modelId="{F83A8ED9-2BD8-D64F-A4DF-F7B38A5E2F89}" type="parTrans" cxnId="{9766E8BA-CCFF-9A45-8F61-CA2A88834945}">
      <dgm:prSet/>
      <dgm:spPr/>
      <dgm:t>
        <a:bodyPr/>
        <a:lstStyle/>
        <a:p>
          <a:endParaRPr lang="en-US"/>
        </a:p>
      </dgm:t>
    </dgm:pt>
    <dgm:pt modelId="{55F04814-AB00-084D-9AB9-E6B37F50A06E}" type="sibTrans" cxnId="{9766E8BA-CCFF-9A45-8F61-CA2A88834945}">
      <dgm:prSet/>
      <dgm:spPr/>
      <dgm:t>
        <a:bodyPr/>
        <a:lstStyle/>
        <a:p>
          <a:endParaRPr lang="en-US"/>
        </a:p>
      </dgm:t>
    </dgm:pt>
    <dgm:pt modelId="{02E7F848-D8B1-854F-8C76-B80057A6D23C}">
      <dgm:prSet phldrT="[Text]"/>
      <dgm:spPr/>
      <dgm:t>
        <a:bodyPr/>
        <a:lstStyle/>
        <a:p>
          <a:r>
            <a:rPr lang="en-US" dirty="0" smtClean="0"/>
            <a:t>Tap into ethics codes governing one’s profession, e.g., American Educational Research Association, American Psychological Association, </a:t>
          </a:r>
          <a:r>
            <a:rPr lang="en-US" dirty="0" smtClean="0"/>
            <a:t>American Statistical Association, etc</a:t>
          </a:r>
          <a:r>
            <a:rPr lang="en-US" dirty="0" smtClean="0"/>
            <a:t>.</a:t>
          </a:r>
          <a:endParaRPr lang="en-US" dirty="0"/>
        </a:p>
      </dgm:t>
    </dgm:pt>
    <dgm:pt modelId="{36A1C216-1C3B-5244-BA0C-F8F87B280316}" type="parTrans" cxnId="{E3961D83-B901-B648-B47F-354B9F5EE128}">
      <dgm:prSet/>
      <dgm:spPr/>
      <dgm:t>
        <a:bodyPr/>
        <a:lstStyle/>
        <a:p>
          <a:endParaRPr lang="en-US"/>
        </a:p>
      </dgm:t>
    </dgm:pt>
    <dgm:pt modelId="{04DA7F08-3A8C-4048-B02A-A7905BCA4948}" type="sibTrans" cxnId="{E3961D83-B901-B648-B47F-354B9F5EE128}">
      <dgm:prSet/>
      <dgm:spPr/>
      <dgm:t>
        <a:bodyPr/>
        <a:lstStyle/>
        <a:p>
          <a:endParaRPr lang="en-US"/>
        </a:p>
      </dgm:t>
    </dgm:pt>
    <dgm:pt modelId="{C9FC9659-8320-5944-8588-8D75648606A0}">
      <dgm:prSet phldrT="[Text]"/>
      <dgm:spPr/>
      <dgm:t>
        <a:bodyPr/>
        <a:lstStyle/>
        <a:p>
          <a:r>
            <a:rPr lang="en-US" dirty="0" smtClean="0"/>
            <a:t>Be transparent, i.e., free from deceit </a:t>
          </a:r>
          <a:endParaRPr lang="en-US" dirty="0"/>
        </a:p>
      </dgm:t>
    </dgm:pt>
    <dgm:pt modelId="{D6305959-27C8-AD40-B21D-A15CCFED41CB}" type="parTrans" cxnId="{5D742674-15F7-7240-A2E1-66101CEE2CB7}">
      <dgm:prSet/>
      <dgm:spPr/>
      <dgm:t>
        <a:bodyPr/>
        <a:lstStyle/>
        <a:p>
          <a:endParaRPr lang="en-US"/>
        </a:p>
      </dgm:t>
    </dgm:pt>
    <dgm:pt modelId="{6EE86390-DE50-7A43-B54F-D2AE6EA0FD43}" type="sibTrans" cxnId="{5D742674-15F7-7240-A2E1-66101CEE2CB7}">
      <dgm:prSet/>
      <dgm:spPr/>
      <dgm:t>
        <a:bodyPr/>
        <a:lstStyle/>
        <a:p>
          <a:endParaRPr lang="en-US"/>
        </a:p>
      </dgm:t>
    </dgm:pt>
    <dgm:pt modelId="{92AE713A-62BB-7D4D-BD56-DBA8B5E624EC}" type="pres">
      <dgm:prSet presAssocID="{2CE84BF9-A32E-724C-AF3F-711E596CCCA8}" presName="vert0" presStyleCnt="0">
        <dgm:presLayoutVars>
          <dgm:dir/>
          <dgm:animOne val="branch"/>
          <dgm:animLvl val="lvl"/>
        </dgm:presLayoutVars>
      </dgm:prSet>
      <dgm:spPr/>
      <dgm:t>
        <a:bodyPr/>
        <a:lstStyle/>
        <a:p>
          <a:endParaRPr lang="en-US"/>
        </a:p>
      </dgm:t>
    </dgm:pt>
    <dgm:pt modelId="{C6A51ED2-A43B-844A-97D3-5AE78B67977C}" type="pres">
      <dgm:prSet presAssocID="{FB01EF09-D3F1-F543-8661-7A4F74A3BDBC}" presName="thickLine" presStyleLbl="alignNode1" presStyleIdx="0" presStyleCnt="1"/>
      <dgm:spPr/>
    </dgm:pt>
    <dgm:pt modelId="{21070C7A-874B-C142-A3A3-E28E7BF0ABBF}" type="pres">
      <dgm:prSet presAssocID="{FB01EF09-D3F1-F543-8661-7A4F74A3BDBC}" presName="horz1" presStyleCnt="0"/>
      <dgm:spPr/>
    </dgm:pt>
    <dgm:pt modelId="{1D70C5AE-70C6-5341-BA0C-33CAB6EB8A8B}" type="pres">
      <dgm:prSet presAssocID="{FB01EF09-D3F1-F543-8661-7A4F74A3BDBC}" presName="tx1" presStyleLbl="revTx" presStyleIdx="0" presStyleCnt="9"/>
      <dgm:spPr/>
      <dgm:t>
        <a:bodyPr/>
        <a:lstStyle/>
        <a:p>
          <a:endParaRPr lang="en-US"/>
        </a:p>
      </dgm:t>
    </dgm:pt>
    <dgm:pt modelId="{EDE4766E-0D0A-FA43-B935-949E818E1F98}" type="pres">
      <dgm:prSet presAssocID="{FB01EF09-D3F1-F543-8661-7A4F74A3BDBC}" presName="vert1" presStyleCnt="0"/>
      <dgm:spPr/>
    </dgm:pt>
    <dgm:pt modelId="{00B2AC31-7812-8748-8B50-43EB26DB9851}" type="pres">
      <dgm:prSet presAssocID="{8F86D0E5-7F6E-1942-8EDD-926C53D1A548}" presName="vertSpace2a" presStyleCnt="0"/>
      <dgm:spPr/>
    </dgm:pt>
    <dgm:pt modelId="{5DA27368-60A3-194B-B07F-9427C94648FF}" type="pres">
      <dgm:prSet presAssocID="{8F86D0E5-7F6E-1942-8EDD-926C53D1A548}" presName="horz2" presStyleCnt="0"/>
      <dgm:spPr/>
    </dgm:pt>
    <dgm:pt modelId="{AE83E7C9-606D-9C4B-9A0D-DD15492D32B7}" type="pres">
      <dgm:prSet presAssocID="{8F86D0E5-7F6E-1942-8EDD-926C53D1A548}" presName="horzSpace2" presStyleCnt="0"/>
      <dgm:spPr/>
    </dgm:pt>
    <dgm:pt modelId="{EB01F7CB-046D-A24D-AE2C-C45D5812956D}" type="pres">
      <dgm:prSet presAssocID="{8F86D0E5-7F6E-1942-8EDD-926C53D1A548}" presName="tx2" presStyleLbl="revTx" presStyleIdx="1" presStyleCnt="9"/>
      <dgm:spPr/>
      <dgm:t>
        <a:bodyPr/>
        <a:lstStyle/>
        <a:p>
          <a:endParaRPr lang="en-US"/>
        </a:p>
      </dgm:t>
    </dgm:pt>
    <dgm:pt modelId="{DEB28763-3CFD-EA42-9693-8B85725F1BEE}" type="pres">
      <dgm:prSet presAssocID="{8F86D0E5-7F6E-1942-8EDD-926C53D1A548}" presName="vert2" presStyleCnt="0"/>
      <dgm:spPr/>
    </dgm:pt>
    <dgm:pt modelId="{3BEE5B2C-A07F-254D-98F2-E62E1138CE92}" type="pres">
      <dgm:prSet presAssocID="{8F86D0E5-7F6E-1942-8EDD-926C53D1A548}" presName="thinLine2b" presStyleLbl="callout" presStyleIdx="0" presStyleCnt="8" custLinFactY="-151996" custLinFactNeighborX="473" custLinFactNeighborY="-200000"/>
      <dgm:spPr/>
    </dgm:pt>
    <dgm:pt modelId="{3E7A4FE4-5376-D942-96CC-AB3B793AA7F5}" type="pres">
      <dgm:prSet presAssocID="{8F86D0E5-7F6E-1942-8EDD-926C53D1A548}" presName="vertSpace2b" presStyleCnt="0"/>
      <dgm:spPr/>
    </dgm:pt>
    <dgm:pt modelId="{9DF7A586-7468-114E-B595-D669E96B4980}" type="pres">
      <dgm:prSet presAssocID="{3789E389-21E7-E844-88EF-21454EE266C3}" presName="horz2" presStyleCnt="0"/>
      <dgm:spPr/>
    </dgm:pt>
    <dgm:pt modelId="{83BDCA09-FD33-3843-9FFA-D6D1169F6FD8}" type="pres">
      <dgm:prSet presAssocID="{3789E389-21E7-E844-88EF-21454EE266C3}" presName="horzSpace2" presStyleCnt="0"/>
      <dgm:spPr/>
    </dgm:pt>
    <dgm:pt modelId="{59746740-6EAB-C148-B0A8-0C3349FEEFD4}" type="pres">
      <dgm:prSet presAssocID="{3789E389-21E7-E844-88EF-21454EE266C3}" presName="tx2" presStyleLbl="revTx" presStyleIdx="2" presStyleCnt="9" custScaleX="102380" custScaleY="156666"/>
      <dgm:spPr/>
      <dgm:t>
        <a:bodyPr/>
        <a:lstStyle/>
        <a:p>
          <a:endParaRPr lang="en-US"/>
        </a:p>
      </dgm:t>
    </dgm:pt>
    <dgm:pt modelId="{6D745159-69BD-4941-8227-42B9DBFBC74E}" type="pres">
      <dgm:prSet presAssocID="{3789E389-21E7-E844-88EF-21454EE266C3}" presName="vert2" presStyleCnt="0"/>
      <dgm:spPr/>
    </dgm:pt>
    <dgm:pt modelId="{86DB3FA4-180C-8245-A10A-420019633C52}" type="pres">
      <dgm:prSet presAssocID="{3789E389-21E7-E844-88EF-21454EE266C3}" presName="thinLine2b" presStyleLbl="callout" presStyleIdx="1" presStyleCnt="8"/>
      <dgm:spPr/>
    </dgm:pt>
    <dgm:pt modelId="{669E357B-7359-1043-A9F4-E5164723A3E2}" type="pres">
      <dgm:prSet presAssocID="{3789E389-21E7-E844-88EF-21454EE266C3}" presName="vertSpace2b" presStyleCnt="0"/>
      <dgm:spPr/>
    </dgm:pt>
    <dgm:pt modelId="{07D4D7F8-988A-1F47-B874-E81F8FA62B1A}" type="pres">
      <dgm:prSet presAssocID="{61137DC5-C52D-3544-95B9-78BC88C6CD27}" presName="horz2" presStyleCnt="0"/>
      <dgm:spPr/>
    </dgm:pt>
    <dgm:pt modelId="{A00820B3-0F3A-4149-99C7-BCF590D65738}" type="pres">
      <dgm:prSet presAssocID="{61137DC5-C52D-3544-95B9-78BC88C6CD27}" presName="horzSpace2" presStyleCnt="0"/>
      <dgm:spPr/>
    </dgm:pt>
    <dgm:pt modelId="{C2245BAC-F148-0C45-9EE9-28902A00BB86}" type="pres">
      <dgm:prSet presAssocID="{61137DC5-C52D-3544-95B9-78BC88C6CD27}" presName="tx2" presStyleLbl="revTx" presStyleIdx="3" presStyleCnt="9" custScaleX="100498" custScaleY="146812"/>
      <dgm:spPr/>
      <dgm:t>
        <a:bodyPr/>
        <a:lstStyle/>
        <a:p>
          <a:endParaRPr lang="en-US"/>
        </a:p>
      </dgm:t>
    </dgm:pt>
    <dgm:pt modelId="{22C8D5A1-C345-514A-8E86-480118D324D5}" type="pres">
      <dgm:prSet presAssocID="{61137DC5-C52D-3544-95B9-78BC88C6CD27}" presName="vert2" presStyleCnt="0"/>
      <dgm:spPr/>
    </dgm:pt>
    <dgm:pt modelId="{FD1579F5-4B0B-8546-A89A-5DB0F3EECE5D}" type="pres">
      <dgm:prSet presAssocID="{61137DC5-C52D-3544-95B9-78BC88C6CD27}" presName="thinLine2b" presStyleLbl="callout" presStyleIdx="2" presStyleCnt="8"/>
      <dgm:spPr/>
    </dgm:pt>
    <dgm:pt modelId="{85C24A62-8FEB-EE41-9953-9CA66B878A51}" type="pres">
      <dgm:prSet presAssocID="{61137DC5-C52D-3544-95B9-78BC88C6CD27}" presName="vertSpace2b" presStyleCnt="0"/>
      <dgm:spPr/>
    </dgm:pt>
    <dgm:pt modelId="{5EF54A46-655F-AA4B-A358-7B027311C89B}" type="pres">
      <dgm:prSet presAssocID="{445CC197-7A13-894B-8929-7AA491BC9763}" presName="horz2" presStyleCnt="0"/>
      <dgm:spPr/>
    </dgm:pt>
    <dgm:pt modelId="{AFA0D948-E1C1-E54B-98D8-BD4FCE338216}" type="pres">
      <dgm:prSet presAssocID="{445CC197-7A13-894B-8929-7AA491BC9763}" presName="horzSpace2" presStyleCnt="0"/>
      <dgm:spPr/>
    </dgm:pt>
    <dgm:pt modelId="{90C72E30-BE26-9540-B77C-984ED1E5CFDC}" type="pres">
      <dgm:prSet presAssocID="{445CC197-7A13-894B-8929-7AA491BC9763}" presName="tx2" presStyleLbl="revTx" presStyleIdx="4" presStyleCnt="9"/>
      <dgm:spPr/>
      <dgm:t>
        <a:bodyPr/>
        <a:lstStyle/>
        <a:p>
          <a:endParaRPr lang="en-US"/>
        </a:p>
      </dgm:t>
    </dgm:pt>
    <dgm:pt modelId="{6515F925-9F7C-8E4D-BA4F-0D7DE99306D4}" type="pres">
      <dgm:prSet presAssocID="{445CC197-7A13-894B-8929-7AA491BC9763}" presName="vert2" presStyleCnt="0"/>
      <dgm:spPr/>
    </dgm:pt>
    <dgm:pt modelId="{86DABEAD-6F00-CB4B-AF3E-8E456FCC021E}" type="pres">
      <dgm:prSet presAssocID="{445CC197-7A13-894B-8929-7AA491BC9763}" presName="thinLine2b" presStyleLbl="callout" presStyleIdx="3" presStyleCnt="8"/>
      <dgm:spPr/>
    </dgm:pt>
    <dgm:pt modelId="{DE617520-F4C9-0145-8948-FDA1D4AFC487}" type="pres">
      <dgm:prSet presAssocID="{445CC197-7A13-894B-8929-7AA491BC9763}" presName="vertSpace2b" presStyleCnt="0"/>
      <dgm:spPr/>
    </dgm:pt>
    <dgm:pt modelId="{2B11D04E-7995-EA49-9822-DEC9B85C33E4}" type="pres">
      <dgm:prSet presAssocID="{982CFFD0-B014-6D4C-8EF1-54AFBBBB8CC6}" presName="horz2" presStyleCnt="0"/>
      <dgm:spPr/>
    </dgm:pt>
    <dgm:pt modelId="{5D675292-E97F-8F44-9E97-6AB9FDE34F97}" type="pres">
      <dgm:prSet presAssocID="{982CFFD0-B014-6D4C-8EF1-54AFBBBB8CC6}" presName="horzSpace2" presStyleCnt="0"/>
      <dgm:spPr/>
    </dgm:pt>
    <dgm:pt modelId="{68CC56F5-63FB-A349-B2D7-D5D1B0F4DC09}" type="pres">
      <dgm:prSet presAssocID="{982CFFD0-B014-6D4C-8EF1-54AFBBBB8CC6}" presName="tx2" presStyleLbl="revTx" presStyleIdx="5" presStyleCnt="9"/>
      <dgm:spPr/>
      <dgm:t>
        <a:bodyPr/>
        <a:lstStyle/>
        <a:p>
          <a:endParaRPr lang="en-US"/>
        </a:p>
      </dgm:t>
    </dgm:pt>
    <dgm:pt modelId="{F2D16E7A-728B-794B-A61A-ACC410E241AB}" type="pres">
      <dgm:prSet presAssocID="{982CFFD0-B014-6D4C-8EF1-54AFBBBB8CC6}" presName="vert2" presStyleCnt="0"/>
      <dgm:spPr/>
    </dgm:pt>
    <dgm:pt modelId="{EEB8A2BB-F61B-E043-8D89-758B5E98D343}" type="pres">
      <dgm:prSet presAssocID="{982CFFD0-B014-6D4C-8EF1-54AFBBBB8CC6}" presName="thinLine2b" presStyleLbl="callout" presStyleIdx="4" presStyleCnt="8"/>
      <dgm:spPr/>
    </dgm:pt>
    <dgm:pt modelId="{68782AEC-A5C3-734C-9320-98485721DB86}" type="pres">
      <dgm:prSet presAssocID="{982CFFD0-B014-6D4C-8EF1-54AFBBBB8CC6}" presName="vertSpace2b" presStyleCnt="0"/>
      <dgm:spPr/>
    </dgm:pt>
    <dgm:pt modelId="{0769E23C-EB62-5449-B9AA-FAF24C0CB9A0}" type="pres">
      <dgm:prSet presAssocID="{A34E0AA7-DA92-2045-BD88-746055D9653D}" presName="horz2" presStyleCnt="0"/>
      <dgm:spPr/>
    </dgm:pt>
    <dgm:pt modelId="{6072974D-3AFE-7D4C-8758-F35572E84507}" type="pres">
      <dgm:prSet presAssocID="{A34E0AA7-DA92-2045-BD88-746055D9653D}" presName="horzSpace2" presStyleCnt="0"/>
      <dgm:spPr/>
    </dgm:pt>
    <dgm:pt modelId="{224BE55E-315C-1340-BA51-19881E6BFD17}" type="pres">
      <dgm:prSet presAssocID="{A34E0AA7-DA92-2045-BD88-746055D9653D}" presName="tx2" presStyleLbl="revTx" presStyleIdx="6" presStyleCnt="9"/>
      <dgm:spPr/>
      <dgm:t>
        <a:bodyPr/>
        <a:lstStyle/>
        <a:p>
          <a:endParaRPr lang="en-US"/>
        </a:p>
      </dgm:t>
    </dgm:pt>
    <dgm:pt modelId="{78677A20-4743-0345-992C-019CBD49DDA0}" type="pres">
      <dgm:prSet presAssocID="{A34E0AA7-DA92-2045-BD88-746055D9653D}" presName="vert2" presStyleCnt="0"/>
      <dgm:spPr/>
    </dgm:pt>
    <dgm:pt modelId="{5BA7F62B-1686-D146-BFB7-A1B6937C3984}" type="pres">
      <dgm:prSet presAssocID="{A34E0AA7-DA92-2045-BD88-746055D9653D}" presName="thinLine2b" presStyleLbl="callout" presStyleIdx="5" presStyleCnt="8"/>
      <dgm:spPr/>
    </dgm:pt>
    <dgm:pt modelId="{4A35EED0-AE3C-8441-AFF7-6C8C34F917E5}" type="pres">
      <dgm:prSet presAssocID="{A34E0AA7-DA92-2045-BD88-746055D9653D}" presName="vertSpace2b" presStyleCnt="0"/>
      <dgm:spPr/>
    </dgm:pt>
    <dgm:pt modelId="{D144565D-E14B-AB4E-A149-D665CD852637}" type="pres">
      <dgm:prSet presAssocID="{C9FC9659-8320-5944-8588-8D75648606A0}" presName="horz2" presStyleCnt="0"/>
      <dgm:spPr/>
    </dgm:pt>
    <dgm:pt modelId="{8925BD8A-B1F9-2740-9DDC-2AF3713BC38B}" type="pres">
      <dgm:prSet presAssocID="{C9FC9659-8320-5944-8588-8D75648606A0}" presName="horzSpace2" presStyleCnt="0"/>
      <dgm:spPr/>
    </dgm:pt>
    <dgm:pt modelId="{08364AB9-CF4A-BA4F-9C83-25E04D8202F9}" type="pres">
      <dgm:prSet presAssocID="{C9FC9659-8320-5944-8588-8D75648606A0}" presName="tx2" presStyleLbl="revTx" presStyleIdx="7" presStyleCnt="9"/>
      <dgm:spPr/>
      <dgm:t>
        <a:bodyPr/>
        <a:lstStyle/>
        <a:p>
          <a:endParaRPr lang="en-US"/>
        </a:p>
      </dgm:t>
    </dgm:pt>
    <dgm:pt modelId="{45E30482-5192-4B4F-AAA3-A6288418F699}" type="pres">
      <dgm:prSet presAssocID="{C9FC9659-8320-5944-8588-8D75648606A0}" presName="vert2" presStyleCnt="0"/>
      <dgm:spPr/>
    </dgm:pt>
    <dgm:pt modelId="{826B6682-DBB8-4943-B6C2-46D9948DEF9F}" type="pres">
      <dgm:prSet presAssocID="{C9FC9659-8320-5944-8588-8D75648606A0}" presName="thinLine2b" presStyleLbl="callout" presStyleIdx="6" presStyleCnt="8"/>
      <dgm:spPr/>
    </dgm:pt>
    <dgm:pt modelId="{D518E0C4-01D3-5049-964C-AC5B8FBBCEE7}" type="pres">
      <dgm:prSet presAssocID="{C9FC9659-8320-5944-8588-8D75648606A0}" presName="vertSpace2b" presStyleCnt="0"/>
      <dgm:spPr/>
    </dgm:pt>
    <dgm:pt modelId="{0DEBE524-D330-2C4D-8E47-AED1D2EB7A29}" type="pres">
      <dgm:prSet presAssocID="{02E7F848-D8B1-854F-8C76-B80057A6D23C}" presName="horz2" presStyleCnt="0"/>
      <dgm:spPr/>
    </dgm:pt>
    <dgm:pt modelId="{A68E79E0-388D-D649-B0F7-F836C024CAD5}" type="pres">
      <dgm:prSet presAssocID="{02E7F848-D8B1-854F-8C76-B80057A6D23C}" presName="horzSpace2" presStyleCnt="0"/>
      <dgm:spPr/>
    </dgm:pt>
    <dgm:pt modelId="{E7F73BD3-6CF4-F446-BE48-2004B8D2CFCC}" type="pres">
      <dgm:prSet presAssocID="{02E7F848-D8B1-854F-8C76-B80057A6D23C}" presName="tx2" presStyleLbl="revTx" presStyleIdx="8" presStyleCnt="9"/>
      <dgm:spPr/>
      <dgm:t>
        <a:bodyPr/>
        <a:lstStyle/>
        <a:p>
          <a:endParaRPr lang="en-US"/>
        </a:p>
      </dgm:t>
    </dgm:pt>
    <dgm:pt modelId="{DF858137-8CAF-F244-83CD-168B773DEDA8}" type="pres">
      <dgm:prSet presAssocID="{02E7F848-D8B1-854F-8C76-B80057A6D23C}" presName="vert2" presStyleCnt="0"/>
      <dgm:spPr/>
    </dgm:pt>
    <dgm:pt modelId="{004725A6-50F8-C147-9CE3-2F6EF078A257}" type="pres">
      <dgm:prSet presAssocID="{02E7F848-D8B1-854F-8C76-B80057A6D23C}" presName="thinLine2b" presStyleLbl="callout" presStyleIdx="7" presStyleCnt="8"/>
      <dgm:spPr/>
    </dgm:pt>
    <dgm:pt modelId="{A817BED3-FC56-9749-801D-80D55FDC974E}" type="pres">
      <dgm:prSet presAssocID="{02E7F848-D8B1-854F-8C76-B80057A6D23C}" presName="vertSpace2b" presStyleCnt="0"/>
      <dgm:spPr/>
    </dgm:pt>
  </dgm:ptLst>
  <dgm:cxnLst>
    <dgm:cxn modelId="{9FF1256C-968C-3048-B48D-C59F6EA552BD}" srcId="{FB01EF09-D3F1-F543-8661-7A4F74A3BDBC}" destId="{445CC197-7A13-894B-8929-7AA491BC9763}" srcOrd="3" destOrd="0" parTransId="{ACD6435C-1EC8-5B4F-9A8D-ED0AD7D8003B}" sibTransId="{36AF9D23-826E-8548-AF80-9145C828424F}"/>
    <dgm:cxn modelId="{AF0F95F7-BAD5-8249-B399-7BD15EE6DEC5}" srcId="{2CE84BF9-A32E-724C-AF3F-711E596CCCA8}" destId="{FB01EF09-D3F1-F543-8661-7A4F74A3BDBC}" srcOrd="0" destOrd="0" parTransId="{07B5FE96-B041-CC48-BBBE-E60A3A5042A4}" sibTransId="{006F35B0-BB5E-B642-87D4-E87CE107AAFB}"/>
    <dgm:cxn modelId="{0A04A0F2-81CB-2745-A4C2-E62A6946657C}" srcId="{FB01EF09-D3F1-F543-8661-7A4F74A3BDBC}" destId="{8F86D0E5-7F6E-1942-8EDD-926C53D1A548}" srcOrd="0" destOrd="0" parTransId="{24BB0ACE-CAE3-B04F-B15E-2C4A846A5020}" sibTransId="{A2851D7F-4E97-EA4B-BF27-BE6D31B142D9}"/>
    <dgm:cxn modelId="{AF063D90-AE22-064C-A5B0-236CE7CCFA8B}" type="presOf" srcId="{FB01EF09-D3F1-F543-8661-7A4F74A3BDBC}" destId="{1D70C5AE-70C6-5341-BA0C-33CAB6EB8A8B}" srcOrd="0" destOrd="0" presId="urn:microsoft.com/office/officeart/2008/layout/LinedList"/>
    <dgm:cxn modelId="{229E73F4-50DD-4546-B987-370CE8B0D44A}" type="presOf" srcId="{982CFFD0-B014-6D4C-8EF1-54AFBBBB8CC6}" destId="{68CC56F5-63FB-A349-B2D7-D5D1B0F4DC09}" srcOrd="0" destOrd="0" presId="urn:microsoft.com/office/officeart/2008/layout/LinedList"/>
    <dgm:cxn modelId="{579F2683-5776-DB4D-ABF7-A2D375E1FFC3}" type="presOf" srcId="{445CC197-7A13-894B-8929-7AA491BC9763}" destId="{90C72E30-BE26-9540-B77C-984ED1E5CFDC}" srcOrd="0" destOrd="0" presId="urn:microsoft.com/office/officeart/2008/layout/LinedList"/>
    <dgm:cxn modelId="{8B0681A5-E840-D84F-8D20-9C1128138282}" srcId="{FB01EF09-D3F1-F543-8661-7A4F74A3BDBC}" destId="{3789E389-21E7-E844-88EF-21454EE266C3}" srcOrd="1" destOrd="0" parTransId="{1C0A5EE9-CA13-0248-855C-DE17E18A6515}" sibTransId="{F680EEF4-8011-CB46-99BC-75A813533B5A}"/>
    <dgm:cxn modelId="{241799F5-EF65-8241-ACD8-C8E6FFCB6146}" type="presOf" srcId="{C9FC9659-8320-5944-8588-8D75648606A0}" destId="{08364AB9-CF4A-BA4F-9C83-25E04D8202F9}" srcOrd="0" destOrd="0" presId="urn:microsoft.com/office/officeart/2008/layout/LinedList"/>
    <dgm:cxn modelId="{A138883E-D3DF-3A46-970F-1C2C4D4C306A}" srcId="{FB01EF09-D3F1-F543-8661-7A4F74A3BDBC}" destId="{61137DC5-C52D-3544-95B9-78BC88C6CD27}" srcOrd="2" destOrd="0" parTransId="{97A6F8F8-121D-B44E-872C-B508DDBF300F}" sibTransId="{03F2523C-D845-F04E-8B34-0A3DA03916B2}"/>
    <dgm:cxn modelId="{AD6D1498-95D9-A646-8195-20290F863721}" type="presOf" srcId="{02E7F848-D8B1-854F-8C76-B80057A6D23C}" destId="{E7F73BD3-6CF4-F446-BE48-2004B8D2CFCC}" srcOrd="0" destOrd="0" presId="urn:microsoft.com/office/officeart/2008/layout/LinedList"/>
    <dgm:cxn modelId="{9766E8BA-CCFF-9A45-8F61-CA2A88834945}" srcId="{FB01EF09-D3F1-F543-8661-7A4F74A3BDBC}" destId="{982CFFD0-B014-6D4C-8EF1-54AFBBBB8CC6}" srcOrd="4" destOrd="0" parTransId="{F83A8ED9-2BD8-D64F-A4DF-F7B38A5E2F89}" sibTransId="{55F04814-AB00-084D-9AB9-E6B37F50A06E}"/>
    <dgm:cxn modelId="{34E28B50-F338-9F41-AAAC-1BF5578A286B}" type="presOf" srcId="{8F86D0E5-7F6E-1942-8EDD-926C53D1A548}" destId="{EB01F7CB-046D-A24D-AE2C-C45D5812956D}" srcOrd="0" destOrd="0" presId="urn:microsoft.com/office/officeart/2008/layout/LinedList"/>
    <dgm:cxn modelId="{029074EC-D06F-104D-B23B-C0DF43A09EF7}" type="presOf" srcId="{A34E0AA7-DA92-2045-BD88-746055D9653D}" destId="{224BE55E-315C-1340-BA51-19881E6BFD17}" srcOrd="0" destOrd="0" presId="urn:microsoft.com/office/officeart/2008/layout/LinedList"/>
    <dgm:cxn modelId="{3A2ED33E-D7C7-C04C-AC69-320ED3FCB14B}" type="presOf" srcId="{2CE84BF9-A32E-724C-AF3F-711E596CCCA8}" destId="{92AE713A-62BB-7D4D-BD56-DBA8B5E624EC}" srcOrd="0" destOrd="0" presId="urn:microsoft.com/office/officeart/2008/layout/LinedList"/>
    <dgm:cxn modelId="{5D742674-15F7-7240-A2E1-66101CEE2CB7}" srcId="{FB01EF09-D3F1-F543-8661-7A4F74A3BDBC}" destId="{C9FC9659-8320-5944-8588-8D75648606A0}" srcOrd="6" destOrd="0" parTransId="{D6305959-27C8-AD40-B21D-A15CCFED41CB}" sibTransId="{6EE86390-DE50-7A43-B54F-D2AE6EA0FD43}"/>
    <dgm:cxn modelId="{63820190-4B8B-AF40-BE21-A34B3060B412}" type="presOf" srcId="{61137DC5-C52D-3544-95B9-78BC88C6CD27}" destId="{C2245BAC-F148-0C45-9EE9-28902A00BB86}" srcOrd="0" destOrd="0" presId="urn:microsoft.com/office/officeart/2008/layout/LinedList"/>
    <dgm:cxn modelId="{9051232B-C0A4-A74B-A3D9-F4FC0EAB2A73}" type="presOf" srcId="{3789E389-21E7-E844-88EF-21454EE266C3}" destId="{59746740-6EAB-C148-B0A8-0C3349FEEFD4}" srcOrd="0" destOrd="0" presId="urn:microsoft.com/office/officeart/2008/layout/LinedList"/>
    <dgm:cxn modelId="{64E44FC8-3B5D-3F4B-89FC-33C443F4712A}" srcId="{FB01EF09-D3F1-F543-8661-7A4F74A3BDBC}" destId="{A34E0AA7-DA92-2045-BD88-746055D9653D}" srcOrd="5" destOrd="0" parTransId="{203A484F-6A9D-5144-9BF9-05FD57893F49}" sibTransId="{72F7A808-6D19-1941-A1AC-F3771BEFACEA}"/>
    <dgm:cxn modelId="{E3961D83-B901-B648-B47F-354B9F5EE128}" srcId="{FB01EF09-D3F1-F543-8661-7A4F74A3BDBC}" destId="{02E7F848-D8B1-854F-8C76-B80057A6D23C}" srcOrd="7" destOrd="0" parTransId="{36A1C216-1C3B-5244-BA0C-F8F87B280316}" sibTransId="{04DA7F08-3A8C-4048-B02A-A7905BCA4948}"/>
    <dgm:cxn modelId="{F6F6699B-5F93-6B41-8DBC-11E094A8F8FE}" type="presParOf" srcId="{92AE713A-62BB-7D4D-BD56-DBA8B5E624EC}" destId="{C6A51ED2-A43B-844A-97D3-5AE78B67977C}" srcOrd="0" destOrd="0" presId="urn:microsoft.com/office/officeart/2008/layout/LinedList"/>
    <dgm:cxn modelId="{4B383ADC-3422-3841-BFED-B792B59DA29C}" type="presParOf" srcId="{92AE713A-62BB-7D4D-BD56-DBA8B5E624EC}" destId="{21070C7A-874B-C142-A3A3-E28E7BF0ABBF}" srcOrd="1" destOrd="0" presId="urn:microsoft.com/office/officeart/2008/layout/LinedList"/>
    <dgm:cxn modelId="{8247A9CC-1C10-E543-A230-C241931B9755}" type="presParOf" srcId="{21070C7A-874B-C142-A3A3-E28E7BF0ABBF}" destId="{1D70C5AE-70C6-5341-BA0C-33CAB6EB8A8B}" srcOrd="0" destOrd="0" presId="urn:microsoft.com/office/officeart/2008/layout/LinedList"/>
    <dgm:cxn modelId="{B8221A27-384B-A248-8EA6-F79CD8C687CD}" type="presParOf" srcId="{21070C7A-874B-C142-A3A3-E28E7BF0ABBF}" destId="{EDE4766E-0D0A-FA43-B935-949E818E1F98}" srcOrd="1" destOrd="0" presId="urn:microsoft.com/office/officeart/2008/layout/LinedList"/>
    <dgm:cxn modelId="{DF8ADC2F-40CB-DE4B-B1A9-8276E25AA4A2}" type="presParOf" srcId="{EDE4766E-0D0A-FA43-B935-949E818E1F98}" destId="{00B2AC31-7812-8748-8B50-43EB26DB9851}" srcOrd="0" destOrd="0" presId="urn:microsoft.com/office/officeart/2008/layout/LinedList"/>
    <dgm:cxn modelId="{13469397-CE60-754D-823D-B49017F878FC}" type="presParOf" srcId="{EDE4766E-0D0A-FA43-B935-949E818E1F98}" destId="{5DA27368-60A3-194B-B07F-9427C94648FF}" srcOrd="1" destOrd="0" presId="urn:microsoft.com/office/officeart/2008/layout/LinedList"/>
    <dgm:cxn modelId="{E80E216A-5ACA-3542-837B-EF6B055D21DE}" type="presParOf" srcId="{5DA27368-60A3-194B-B07F-9427C94648FF}" destId="{AE83E7C9-606D-9C4B-9A0D-DD15492D32B7}" srcOrd="0" destOrd="0" presId="urn:microsoft.com/office/officeart/2008/layout/LinedList"/>
    <dgm:cxn modelId="{1324C616-E61A-DF45-92A0-0A1F0E20BA47}" type="presParOf" srcId="{5DA27368-60A3-194B-B07F-9427C94648FF}" destId="{EB01F7CB-046D-A24D-AE2C-C45D5812956D}" srcOrd="1" destOrd="0" presId="urn:microsoft.com/office/officeart/2008/layout/LinedList"/>
    <dgm:cxn modelId="{38ECDEFA-B976-5C4A-AAD5-748CB3463C30}" type="presParOf" srcId="{5DA27368-60A3-194B-B07F-9427C94648FF}" destId="{DEB28763-3CFD-EA42-9693-8B85725F1BEE}" srcOrd="2" destOrd="0" presId="urn:microsoft.com/office/officeart/2008/layout/LinedList"/>
    <dgm:cxn modelId="{BC33C881-FB12-6D47-9E6A-2FB5791E1687}" type="presParOf" srcId="{EDE4766E-0D0A-FA43-B935-949E818E1F98}" destId="{3BEE5B2C-A07F-254D-98F2-E62E1138CE92}" srcOrd="2" destOrd="0" presId="urn:microsoft.com/office/officeart/2008/layout/LinedList"/>
    <dgm:cxn modelId="{3C201CF2-0E24-7740-AA8C-2C6307F6CF41}" type="presParOf" srcId="{EDE4766E-0D0A-FA43-B935-949E818E1F98}" destId="{3E7A4FE4-5376-D942-96CC-AB3B793AA7F5}" srcOrd="3" destOrd="0" presId="urn:microsoft.com/office/officeart/2008/layout/LinedList"/>
    <dgm:cxn modelId="{9A166AD1-BCC3-1A41-A947-AC102C6ACE10}" type="presParOf" srcId="{EDE4766E-0D0A-FA43-B935-949E818E1F98}" destId="{9DF7A586-7468-114E-B595-D669E96B4980}" srcOrd="4" destOrd="0" presId="urn:microsoft.com/office/officeart/2008/layout/LinedList"/>
    <dgm:cxn modelId="{83A294D9-A72B-104B-BA36-6CB33B37BA37}" type="presParOf" srcId="{9DF7A586-7468-114E-B595-D669E96B4980}" destId="{83BDCA09-FD33-3843-9FFA-D6D1169F6FD8}" srcOrd="0" destOrd="0" presId="urn:microsoft.com/office/officeart/2008/layout/LinedList"/>
    <dgm:cxn modelId="{17420D20-C9F5-0147-9194-B590F0949CC7}" type="presParOf" srcId="{9DF7A586-7468-114E-B595-D669E96B4980}" destId="{59746740-6EAB-C148-B0A8-0C3349FEEFD4}" srcOrd="1" destOrd="0" presId="urn:microsoft.com/office/officeart/2008/layout/LinedList"/>
    <dgm:cxn modelId="{D8568016-E70C-324D-89AA-1BC980F5372B}" type="presParOf" srcId="{9DF7A586-7468-114E-B595-D669E96B4980}" destId="{6D745159-69BD-4941-8227-42B9DBFBC74E}" srcOrd="2" destOrd="0" presId="urn:microsoft.com/office/officeart/2008/layout/LinedList"/>
    <dgm:cxn modelId="{E91F5D0B-6E44-DF43-B7AF-65F493167005}" type="presParOf" srcId="{EDE4766E-0D0A-FA43-B935-949E818E1F98}" destId="{86DB3FA4-180C-8245-A10A-420019633C52}" srcOrd="5" destOrd="0" presId="urn:microsoft.com/office/officeart/2008/layout/LinedList"/>
    <dgm:cxn modelId="{D66C6442-06C4-E84B-BA3D-1F2EC65ADFF2}" type="presParOf" srcId="{EDE4766E-0D0A-FA43-B935-949E818E1F98}" destId="{669E357B-7359-1043-A9F4-E5164723A3E2}" srcOrd="6" destOrd="0" presId="urn:microsoft.com/office/officeart/2008/layout/LinedList"/>
    <dgm:cxn modelId="{5532A1D1-67AF-6643-9579-CD14F3EDD903}" type="presParOf" srcId="{EDE4766E-0D0A-FA43-B935-949E818E1F98}" destId="{07D4D7F8-988A-1F47-B874-E81F8FA62B1A}" srcOrd="7" destOrd="0" presId="urn:microsoft.com/office/officeart/2008/layout/LinedList"/>
    <dgm:cxn modelId="{69018DA4-3DFF-6440-93D1-1E170F52BC0D}" type="presParOf" srcId="{07D4D7F8-988A-1F47-B874-E81F8FA62B1A}" destId="{A00820B3-0F3A-4149-99C7-BCF590D65738}" srcOrd="0" destOrd="0" presId="urn:microsoft.com/office/officeart/2008/layout/LinedList"/>
    <dgm:cxn modelId="{E95B21E8-9DCA-4D42-9F93-8454A571D804}" type="presParOf" srcId="{07D4D7F8-988A-1F47-B874-E81F8FA62B1A}" destId="{C2245BAC-F148-0C45-9EE9-28902A00BB86}" srcOrd="1" destOrd="0" presId="urn:microsoft.com/office/officeart/2008/layout/LinedList"/>
    <dgm:cxn modelId="{B18F05F0-8A9E-8842-99D9-0560F394AE78}" type="presParOf" srcId="{07D4D7F8-988A-1F47-B874-E81F8FA62B1A}" destId="{22C8D5A1-C345-514A-8E86-480118D324D5}" srcOrd="2" destOrd="0" presId="urn:microsoft.com/office/officeart/2008/layout/LinedList"/>
    <dgm:cxn modelId="{F35F2D03-85A3-0B4C-A3C7-C845318F5956}" type="presParOf" srcId="{EDE4766E-0D0A-FA43-B935-949E818E1F98}" destId="{FD1579F5-4B0B-8546-A89A-5DB0F3EECE5D}" srcOrd="8" destOrd="0" presId="urn:microsoft.com/office/officeart/2008/layout/LinedList"/>
    <dgm:cxn modelId="{D4A53CC6-6307-BF42-8F09-90FA2F489ABA}" type="presParOf" srcId="{EDE4766E-0D0A-FA43-B935-949E818E1F98}" destId="{85C24A62-8FEB-EE41-9953-9CA66B878A51}" srcOrd="9" destOrd="0" presId="urn:microsoft.com/office/officeart/2008/layout/LinedList"/>
    <dgm:cxn modelId="{1BC3E219-5CC2-924F-8B8A-17AB57D20BEA}" type="presParOf" srcId="{EDE4766E-0D0A-FA43-B935-949E818E1F98}" destId="{5EF54A46-655F-AA4B-A358-7B027311C89B}" srcOrd="10" destOrd="0" presId="urn:microsoft.com/office/officeart/2008/layout/LinedList"/>
    <dgm:cxn modelId="{4138C700-0B4F-3444-9429-CB6AC4F4EBA3}" type="presParOf" srcId="{5EF54A46-655F-AA4B-A358-7B027311C89B}" destId="{AFA0D948-E1C1-E54B-98D8-BD4FCE338216}" srcOrd="0" destOrd="0" presId="urn:microsoft.com/office/officeart/2008/layout/LinedList"/>
    <dgm:cxn modelId="{8F539F4D-4A25-014D-AAEA-C29599D116A3}" type="presParOf" srcId="{5EF54A46-655F-AA4B-A358-7B027311C89B}" destId="{90C72E30-BE26-9540-B77C-984ED1E5CFDC}" srcOrd="1" destOrd="0" presId="urn:microsoft.com/office/officeart/2008/layout/LinedList"/>
    <dgm:cxn modelId="{2B6652D6-CD0B-7041-9ECD-9862FB313672}" type="presParOf" srcId="{5EF54A46-655F-AA4B-A358-7B027311C89B}" destId="{6515F925-9F7C-8E4D-BA4F-0D7DE99306D4}" srcOrd="2" destOrd="0" presId="urn:microsoft.com/office/officeart/2008/layout/LinedList"/>
    <dgm:cxn modelId="{A3C31A32-6C71-8849-AEDD-9AC557E072AD}" type="presParOf" srcId="{EDE4766E-0D0A-FA43-B935-949E818E1F98}" destId="{86DABEAD-6F00-CB4B-AF3E-8E456FCC021E}" srcOrd="11" destOrd="0" presId="urn:microsoft.com/office/officeart/2008/layout/LinedList"/>
    <dgm:cxn modelId="{5ADA031B-A0B7-CC43-8EAB-0FC2BEA0C4FE}" type="presParOf" srcId="{EDE4766E-0D0A-FA43-B935-949E818E1F98}" destId="{DE617520-F4C9-0145-8948-FDA1D4AFC487}" srcOrd="12" destOrd="0" presId="urn:microsoft.com/office/officeart/2008/layout/LinedList"/>
    <dgm:cxn modelId="{579C64A6-C4C2-4C40-8BD5-74BFA9AD6683}" type="presParOf" srcId="{EDE4766E-0D0A-FA43-B935-949E818E1F98}" destId="{2B11D04E-7995-EA49-9822-DEC9B85C33E4}" srcOrd="13" destOrd="0" presId="urn:microsoft.com/office/officeart/2008/layout/LinedList"/>
    <dgm:cxn modelId="{7C7C334F-2EC8-8A4E-9AA4-903B447A0C98}" type="presParOf" srcId="{2B11D04E-7995-EA49-9822-DEC9B85C33E4}" destId="{5D675292-E97F-8F44-9E97-6AB9FDE34F97}" srcOrd="0" destOrd="0" presId="urn:microsoft.com/office/officeart/2008/layout/LinedList"/>
    <dgm:cxn modelId="{3908F698-DE6A-CF46-93BE-C73AAE237B3B}" type="presParOf" srcId="{2B11D04E-7995-EA49-9822-DEC9B85C33E4}" destId="{68CC56F5-63FB-A349-B2D7-D5D1B0F4DC09}" srcOrd="1" destOrd="0" presId="urn:microsoft.com/office/officeart/2008/layout/LinedList"/>
    <dgm:cxn modelId="{1F48C368-D05D-C447-BBCB-6502B210B652}" type="presParOf" srcId="{2B11D04E-7995-EA49-9822-DEC9B85C33E4}" destId="{F2D16E7A-728B-794B-A61A-ACC410E241AB}" srcOrd="2" destOrd="0" presId="urn:microsoft.com/office/officeart/2008/layout/LinedList"/>
    <dgm:cxn modelId="{C8915CC8-7868-174F-8D86-30319AFA426A}" type="presParOf" srcId="{EDE4766E-0D0A-FA43-B935-949E818E1F98}" destId="{EEB8A2BB-F61B-E043-8D89-758B5E98D343}" srcOrd="14" destOrd="0" presId="urn:microsoft.com/office/officeart/2008/layout/LinedList"/>
    <dgm:cxn modelId="{7B1E401A-37EC-264A-B6E6-D7B1B0363EF7}" type="presParOf" srcId="{EDE4766E-0D0A-FA43-B935-949E818E1F98}" destId="{68782AEC-A5C3-734C-9320-98485721DB86}" srcOrd="15" destOrd="0" presId="urn:microsoft.com/office/officeart/2008/layout/LinedList"/>
    <dgm:cxn modelId="{DA3E02DD-92EC-DF43-9815-70EBF918B567}" type="presParOf" srcId="{EDE4766E-0D0A-FA43-B935-949E818E1F98}" destId="{0769E23C-EB62-5449-B9AA-FAF24C0CB9A0}" srcOrd="16" destOrd="0" presId="urn:microsoft.com/office/officeart/2008/layout/LinedList"/>
    <dgm:cxn modelId="{8B7E2E65-2B7B-5149-98C8-525CF8DAFBAF}" type="presParOf" srcId="{0769E23C-EB62-5449-B9AA-FAF24C0CB9A0}" destId="{6072974D-3AFE-7D4C-8758-F35572E84507}" srcOrd="0" destOrd="0" presId="urn:microsoft.com/office/officeart/2008/layout/LinedList"/>
    <dgm:cxn modelId="{530444A6-BDD5-F74B-836F-631ED3EAB5AB}" type="presParOf" srcId="{0769E23C-EB62-5449-B9AA-FAF24C0CB9A0}" destId="{224BE55E-315C-1340-BA51-19881E6BFD17}" srcOrd="1" destOrd="0" presId="urn:microsoft.com/office/officeart/2008/layout/LinedList"/>
    <dgm:cxn modelId="{4A596CF9-8390-F946-A94D-36C74B13FF5E}" type="presParOf" srcId="{0769E23C-EB62-5449-B9AA-FAF24C0CB9A0}" destId="{78677A20-4743-0345-992C-019CBD49DDA0}" srcOrd="2" destOrd="0" presId="urn:microsoft.com/office/officeart/2008/layout/LinedList"/>
    <dgm:cxn modelId="{B8B6C0D0-2262-DC49-9048-0245B3E45A56}" type="presParOf" srcId="{EDE4766E-0D0A-FA43-B935-949E818E1F98}" destId="{5BA7F62B-1686-D146-BFB7-A1B6937C3984}" srcOrd="17" destOrd="0" presId="urn:microsoft.com/office/officeart/2008/layout/LinedList"/>
    <dgm:cxn modelId="{3489A919-BA16-E643-94F6-35F44EF6052A}" type="presParOf" srcId="{EDE4766E-0D0A-FA43-B935-949E818E1F98}" destId="{4A35EED0-AE3C-8441-AFF7-6C8C34F917E5}" srcOrd="18" destOrd="0" presId="urn:microsoft.com/office/officeart/2008/layout/LinedList"/>
    <dgm:cxn modelId="{11890D9F-D5AF-1B4F-A88D-969DC0937EB9}" type="presParOf" srcId="{EDE4766E-0D0A-FA43-B935-949E818E1F98}" destId="{D144565D-E14B-AB4E-A149-D665CD852637}" srcOrd="19" destOrd="0" presId="urn:microsoft.com/office/officeart/2008/layout/LinedList"/>
    <dgm:cxn modelId="{2D90EFD9-3061-1E4D-908A-CBE6F27023C5}" type="presParOf" srcId="{D144565D-E14B-AB4E-A149-D665CD852637}" destId="{8925BD8A-B1F9-2740-9DDC-2AF3713BC38B}" srcOrd="0" destOrd="0" presId="urn:microsoft.com/office/officeart/2008/layout/LinedList"/>
    <dgm:cxn modelId="{629D4EC4-A847-C345-9BD8-C69472FAF62E}" type="presParOf" srcId="{D144565D-E14B-AB4E-A149-D665CD852637}" destId="{08364AB9-CF4A-BA4F-9C83-25E04D8202F9}" srcOrd="1" destOrd="0" presId="urn:microsoft.com/office/officeart/2008/layout/LinedList"/>
    <dgm:cxn modelId="{1AA913F4-FCEF-3047-936E-AEADA42F8681}" type="presParOf" srcId="{D144565D-E14B-AB4E-A149-D665CD852637}" destId="{45E30482-5192-4B4F-AAA3-A6288418F699}" srcOrd="2" destOrd="0" presId="urn:microsoft.com/office/officeart/2008/layout/LinedList"/>
    <dgm:cxn modelId="{638ABA2F-91CB-1D44-B1AF-DCD16EF98AD1}" type="presParOf" srcId="{EDE4766E-0D0A-FA43-B935-949E818E1F98}" destId="{826B6682-DBB8-4943-B6C2-46D9948DEF9F}" srcOrd="20" destOrd="0" presId="urn:microsoft.com/office/officeart/2008/layout/LinedList"/>
    <dgm:cxn modelId="{0BFA6E4B-EDED-0946-9726-4F21B55F91D6}" type="presParOf" srcId="{EDE4766E-0D0A-FA43-B935-949E818E1F98}" destId="{D518E0C4-01D3-5049-964C-AC5B8FBBCEE7}" srcOrd="21" destOrd="0" presId="urn:microsoft.com/office/officeart/2008/layout/LinedList"/>
    <dgm:cxn modelId="{1D90349E-742C-744E-A392-BE7A6E69E6D8}" type="presParOf" srcId="{EDE4766E-0D0A-FA43-B935-949E818E1F98}" destId="{0DEBE524-D330-2C4D-8E47-AED1D2EB7A29}" srcOrd="22" destOrd="0" presId="urn:microsoft.com/office/officeart/2008/layout/LinedList"/>
    <dgm:cxn modelId="{28B97B75-894E-784D-B9B7-83D6B2A85D32}" type="presParOf" srcId="{0DEBE524-D330-2C4D-8E47-AED1D2EB7A29}" destId="{A68E79E0-388D-D649-B0F7-F836C024CAD5}" srcOrd="0" destOrd="0" presId="urn:microsoft.com/office/officeart/2008/layout/LinedList"/>
    <dgm:cxn modelId="{E9678AC4-3D2D-4046-953C-FFDFC998AEDE}" type="presParOf" srcId="{0DEBE524-D330-2C4D-8E47-AED1D2EB7A29}" destId="{E7F73BD3-6CF4-F446-BE48-2004B8D2CFCC}" srcOrd="1" destOrd="0" presId="urn:microsoft.com/office/officeart/2008/layout/LinedList"/>
    <dgm:cxn modelId="{AE1F3D6E-D3AE-5649-8657-780D41CA78C3}" type="presParOf" srcId="{0DEBE524-D330-2C4D-8E47-AED1D2EB7A29}" destId="{DF858137-8CAF-F244-83CD-168B773DEDA8}" srcOrd="2" destOrd="0" presId="urn:microsoft.com/office/officeart/2008/layout/LinedList"/>
    <dgm:cxn modelId="{0F1154AB-42A3-EE49-813D-FA8B60E6604E}" type="presParOf" srcId="{EDE4766E-0D0A-FA43-B935-949E818E1F98}" destId="{004725A6-50F8-C147-9CE3-2F6EF078A257}" srcOrd="23" destOrd="0" presId="urn:microsoft.com/office/officeart/2008/layout/LinedList"/>
    <dgm:cxn modelId="{3857BF10-11C9-694C-ABB7-D16A315532B0}" type="presParOf" srcId="{EDE4766E-0D0A-FA43-B935-949E818E1F98}" destId="{A817BED3-FC56-9749-801D-80D55FDC974E}"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CE84BF9-A32E-724C-AF3F-711E596CCCA8}"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FB01EF09-D3F1-F543-8661-7A4F74A3BDBC}">
      <dgm:prSet phldrT="[Text]"/>
      <dgm:spPr/>
      <dgm:t>
        <a:bodyPr/>
        <a:lstStyle/>
        <a:p>
          <a:r>
            <a:rPr lang="en-US" dirty="0" smtClean="0"/>
            <a:t>Dealing with Problems</a:t>
          </a:r>
          <a:endParaRPr lang="en-US" dirty="0"/>
        </a:p>
      </dgm:t>
    </dgm:pt>
    <dgm:pt modelId="{07B5FE96-B041-CC48-BBBE-E60A3A5042A4}" type="parTrans" cxnId="{AF0F95F7-BAD5-8249-B399-7BD15EE6DEC5}">
      <dgm:prSet/>
      <dgm:spPr/>
      <dgm:t>
        <a:bodyPr/>
        <a:lstStyle/>
        <a:p>
          <a:endParaRPr lang="en-US"/>
        </a:p>
      </dgm:t>
    </dgm:pt>
    <dgm:pt modelId="{006F35B0-BB5E-B642-87D4-E87CE107AAFB}" type="sibTrans" cxnId="{AF0F95F7-BAD5-8249-B399-7BD15EE6DEC5}">
      <dgm:prSet/>
      <dgm:spPr/>
      <dgm:t>
        <a:bodyPr/>
        <a:lstStyle/>
        <a:p>
          <a:endParaRPr lang="en-US"/>
        </a:p>
      </dgm:t>
    </dgm:pt>
    <dgm:pt modelId="{8F86D0E5-7F6E-1942-8EDD-926C53D1A548}">
      <dgm:prSet phldrT="[Text]"/>
      <dgm:spPr/>
      <dgm:t>
        <a:bodyPr/>
        <a:lstStyle/>
        <a:p>
          <a:r>
            <a:rPr lang="en-US" dirty="0" smtClean="0">
              <a:latin typeface="Times New Roman" pitchFamily="18" charset="0"/>
              <a:cs typeface="Times New Roman" pitchFamily="18" charset="0"/>
            </a:rPr>
            <a:t>Speak up about ethical problems</a:t>
          </a:r>
          <a:endParaRPr lang="en-US" dirty="0"/>
        </a:p>
      </dgm:t>
    </dgm:pt>
    <dgm:pt modelId="{24BB0ACE-CAE3-B04F-B15E-2C4A846A5020}" type="parTrans" cxnId="{0A04A0F2-81CB-2745-A4C2-E62A6946657C}">
      <dgm:prSet/>
      <dgm:spPr/>
      <dgm:t>
        <a:bodyPr/>
        <a:lstStyle/>
        <a:p>
          <a:endParaRPr lang="en-US"/>
        </a:p>
      </dgm:t>
    </dgm:pt>
    <dgm:pt modelId="{A2851D7F-4E97-EA4B-BF27-BE6D31B142D9}" type="sibTrans" cxnId="{0A04A0F2-81CB-2745-A4C2-E62A6946657C}">
      <dgm:prSet/>
      <dgm:spPr/>
      <dgm:t>
        <a:bodyPr/>
        <a:lstStyle/>
        <a:p>
          <a:endParaRPr lang="en-US"/>
        </a:p>
      </dgm:t>
    </dgm:pt>
    <dgm:pt modelId="{61137DC5-C52D-3544-95B9-78BC88C6CD27}">
      <dgm:prSet phldrT="[Text]"/>
      <dgm:spPr/>
      <dgm:t>
        <a:bodyPr/>
        <a:lstStyle/>
        <a:p>
          <a:r>
            <a:rPr lang="en-US" dirty="0" smtClean="0">
              <a:latin typeface="Times New Roman" pitchFamily="18" charset="0"/>
              <a:cs typeface="Times New Roman" pitchFamily="18" charset="0"/>
            </a:rPr>
            <a:t>Maintain situational awareness during the course of planning, data collecting, analysis, and reporting</a:t>
          </a:r>
          <a:endParaRPr lang="en-US" dirty="0"/>
        </a:p>
      </dgm:t>
    </dgm:pt>
    <dgm:pt modelId="{97A6F8F8-121D-B44E-872C-B508DDBF300F}" type="parTrans" cxnId="{A138883E-D3DF-3A46-970F-1C2C4D4C306A}">
      <dgm:prSet/>
      <dgm:spPr/>
      <dgm:t>
        <a:bodyPr/>
        <a:lstStyle/>
        <a:p>
          <a:endParaRPr lang="en-US"/>
        </a:p>
      </dgm:t>
    </dgm:pt>
    <dgm:pt modelId="{03F2523C-D845-F04E-8B34-0A3DA03916B2}" type="sibTrans" cxnId="{A138883E-D3DF-3A46-970F-1C2C4D4C306A}">
      <dgm:prSet/>
      <dgm:spPr/>
      <dgm:t>
        <a:bodyPr/>
        <a:lstStyle/>
        <a:p>
          <a:endParaRPr lang="en-US"/>
        </a:p>
      </dgm:t>
    </dgm:pt>
    <dgm:pt modelId="{F04A2D16-7EFB-CA4E-BC73-E7A57AB3594F}">
      <dgm:prSet phldrT="[Text]"/>
      <dgm:spPr/>
      <dgm:t>
        <a:bodyPr/>
        <a:lstStyle/>
        <a:p>
          <a:r>
            <a:rPr lang="en-US" dirty="0" smtClean="0"/>
            <a:t>Identify issues and parties involved</a:t>
          </a:r>
          <a:endParaRPr lang="en-US" dirty="0"/>
        </a:p>
      </dgm:t>
    </dgm:pt>
    <dgm:pt modelId="{ED5CF1F1-9BC2-7742-9CF5-BD1BFE9450F9}" type="parTrans" cxnId="{F066CF93-CA35-2948-BB0C-3D5ED0ADD57C}">
      <dgm:prSet/>
      <dgm:spPr/>
      <dgm:t>
        <a:bodyPr/>
        <a:lstStyle/>
        <a:p>
          <a:endParaRPr lang="en-US"/>
        </a:p>
      </dgm:t>
    </dgm:pt>
    <dgm:pt modelId="{14F210B7-9BAE-CE41-872A-A34C7CE17798}" type="sibTrans" cxnId="{F066CF93-CA35-2948-BB0C-3D5ED0ADD57C}">
      <dgm:prSet/>
      <dgm:spPr/>
      <dgm:t>
        <a:bodyPr/>
        <a:lstStyle/>
        <a:p>
          <a:endParaRPr lang="en-US"/>
        </a:p>
      </dgm:t>
    </dgm:pt>
    <dgm:pt modelId="{B91D4F46-ED94-EA4D-9501-5473362BE1F6}">
      <dgm:prSet phldrT="[Text]"/>
      <dgm:spPr/>
      <dgm:t>
        <a:bodyPr/>
        <a:lstStyle/>
        <a:p>
          <a:r>
            <a:rPr lang="en-US" dirty="0" smtClean="0"/>
            <a:t>Identify options, analyze options in terms of moral principles, consider consequences, arrive at a decision, and act with commitment</a:t>
          </a:r>
          <a:endParaRPr lang="en-US" dirty="0"/>
        </a:p>
      </dgm:t>
    </dgm:pt>
    <dgm:pt modelId="{2CFB07F1-1D68-594D-8AEB-626EF782CBF1}" type="parTrans" cxnId="{61C7A744-3CF1-4747-BF69-20598498865D}">
      <dgm:prSet/>
      <dgm:spPr/>
      <dgm:t>
        <a:bodyPr/>
        <a:lstStyle/>
        <a:p>
          <a:endParaRPr lang="en-US"/>
        </a:p>
      </dgm:t>
    </dgm:pt>
    <dgm:pt modelId="{A670FB57-D649-9843-94A2-D68F82AAA929}" type="sibTrans" cxnId="{61C7A744-3CF1-4747-BF69-20598498865D}">
      <dgm:prSet/>
      <dgm:spPr/>
      <dgm:t>
        <a:bodyPr/>
        <a:lstStyle/>
        <a:p>
          <a:endParaRPr lang="en-US"/>
        </a:p>
      </dgm:t>
    </dgm:pt>
    <dgm:pt modelId="{AE1147D0-3377-144B-86A8-88A1F4C848C8}">
      <dgm:prSet phldrT="[Text]"/>
      <dgm:spPr/>
      <dgm:t>
        <a:bodyPr/>
        <a:lstStyle/>
        <a:p>
          <a:r>
            <a:rPr lang="en-US" dirty="0" smtClean="0">
              <a:latin typeface="Times New Roman" pitchFamily="18" charset="0"/>
              <a:cs typeface="Times New Roman" pitchFamily="18" charset="0"/>
            </a:rPr>
            <a:t>Consult with colleagues, peers, and stakeholders</a:t>
          </a:r>
          <a:endParaRPr lang="en-US" dirty="0"/>
        </a:p>
      </dgm:t>
    </dgm:pt>
    <dgm:pt modelId="{9B0E62C8-A61C-6A43-A8D5-50DE84507B53}" type="parTrans" cxnId="{C210D7A8-7AFF-4A4D-8422-2BC650EA8524}">
      <dgm:prSet/>
      <dgm:spPr/>
      <dgm:t>
        <a:bodyPr/>
        <a:lstStyle/>
        <a:p>
          <a:endParaRPr lang="en-US"/>
        </a:p>
      </dgm:t>
    </dgm:pt>
    <dgm:pt modelId="{F36AED7D-D6C1-A247-B35D-200750856F3D}" type="sibTrans" cxnId="{C210D7A8-7AFF-4A4D-8422-2BC650EA8524}">
      <dgm:prSet/>
      <dgm:spPr/>
      <dgm:t>
        <a:bodyPr/>
        <a:lstStyle/>
        <a:p>
          <a:endParaRPr lang="en-US"/>
        </a:p>
      </dgm:t>
    </dgm:pt>
    <dgm:pt modelId="{92AE713A-62BB-7D4D-BD56-DBA8B5E624EC}" type="pres">
      <dgm:prSet presAssocID="{2CE84BF9-A32E-724C-AF3F-711E596CCCA8}" presName="vert0" presStyleCnt="0">
        <dgm:presLayoutVars>
          <dgm:dir/>
          <dgm:animOne val="branch"/>
          <dgm:animLvl val="lvl"/>
        </dgm:presLayoutVars>
      </dgm:prSet>
      <dgm:spPr/>
      <dgm:t>
        <a:bodyPr/>
        <a:lstStyle/>
        <a:p>
          <a:endParaRPr lang="en-US"/>
        </a:p>
      </dgm:t>
    </dgm:pt>
    <dgm:pt modelId="{C6A51ED2-A43B-844A-97D3-5AE78B67977C}" type="pres">
      <dgm:prSet presAssocID="{FB01EF09-D3F1-F543-8661-7A4F74A3BDBC}" presName="thickLine" presStyleLbl="alignNode1" presStyleIdx="0" presStyleCnt="1"/>
      <dgm:spPr/>
    </dgm:pt>
    <dgm:pt modelId="{21070C7A-874B-C142-A3A3-E28E7BF0ABBF}" type="pres">
      <dgm:prSet presAssocID="{FB01EF09-D3F1-F543-8661-7A4F74A3BDBC}" presName="horz1" presStyleCnt="0"/>
      <dgm:spPr/>
    </dgm:pt>
    <dgm:pt modelId="{1D70C5AE-70C6-5341-BA0C-33CAB6EB8A8B}" type="pres">
      <dgm:prSet presAssocID="{FB01EF09-D3F1-F543-8661-7A4F74A3BDBC}" presName="tx1" presStyleLbl="revTx" presStyleIdx="0" presStyleCnt="6"/>
      <dgm:spPr/>
      <dgm:t>
        <a:bodyPr/>
        <a:lstStyle/>
        <a:p>
          <a:endParaRPr lang="en-US"/>
        </a:p>
      </dgm:t>
    </dgm:pt>
    <dgm:pt modelId="{EDE4766E-0D0A-FA43-B935-949E818E1F98}" type="pres">
      <dgm:prSet presAssocID="{FB01EF09-D3F1-F543-8661-7A4F74A3BDBC}" presName="vert1" presStyleCnt="0"/>
      <dgm:spPr/>
    </dgm:pt>
    <dgm:pt modelId="{00B2AC31-7812-8748-8B50-43EB26DB9851}" type="pres">
      <dgm:prSet presAssocID="{8F86D0E5-7F6E-1942-8EDD-926C53D1A548}" presName="vertSpace2a" presStyleCnt="0"/>
      <dgm:spPr/>
    </dgm:pt>
    <dgm:pt modelId="{5DA27368-60A3-194B-B07F-9427C94648FF}" type="pres">
      <dgm:prSet presAssocID="{8F86D0E5-7F6E-1942-8EDD-926C53D1A548}" presName="horz2" presStyleCnt="0"/>
      <dgm:spPr/>
    </dgm:pt>
    <dgm:pt modelId="{AE83E7C9-606D-9C4B-9A0D-DD15492D32B7}" type="pres">
      <dgm:prSet presAssocID="{8F86D0E5-7F6E-1942-8EDD-926C53D1A548}" presName="horzSpace2" presStyleCnt="0"/>
      <dgm:spPr/>
    </dgm:pt>
    <dgm:pt modelId="{EB01F7CB-046D-A24D-AE2C-C45D5812956D}" type="pres">
      <dgm:prSet presAssocID="{8F86D0E5-7F6E-1942-8EDD-926C53D1A548}" presName="tx2" presStyleLbl="revTx" presStyleIdx="1" presStyleCnt="6"/>
      <dgm:spPr/>
      <dgm:t>
        <a:bodyPr/>
        <a:lstStyle/>
        <a:p>
          <a:endParaRPr lang="en-US"/>
        </a:p>
      </dgm:t>
    </dgm:pt>
    <dgm:pt modelId="{DEB28763-3CFD-EA42-9693-8B85725F1BEE}" type="pres">
      <dgm:prSet presAssocID="{8F86D0E5-7F6E-1942-8EDD-926C53D1A548}" presName="vert2" presStyleCnt="0"/>
      <dgm:spPr/>
    </dgm:pt>
    <dgm:pt modelId="{3BEE5B2C-A07F-254D-98F2-E62E1138CE92}" type="pres">
      <dgm:prSet presAssocID="{8F86D0E5-7F6E-1942-8EDD-926C53D1A548}" presName="thinLine2b" presStyleLbl="callout" presStyleIdx="0" presStyleCnt="5" custLinFactY="-151996" custLinFactNeighborX="473" custLinFactNeighborY="-200000"/>
      <dgm:spPr/>
    </dgm:pt>
    <dgm:pt modelId="{3E7A4FE4-5376-D942-96CC-AB3B793AA7F5}" type="pres">
      <dgm:prSet presAssocID="{8F86D0E5-7F6E-1942-8EDD-926C53D1A548}" presName="vertSpace2b" presStyleCnt="0"/>
      <dgm:spPr/>
    </dgm:pt>
    <dgm:pt modelId="{9F8A2769-D703-8D45-B34D-5199DEDCFE00}" type="pres">
      <dgm:prSet presAssocID="{F04A2D16-7EFB-CA4E-BC73-E7A57AB3594F}" presName="horz2" presStyleCnt="0"/>
      <dgm:spPr/>
    </dgm:pt>
    <dgm:pt modelId="{57BE2EDD-0F6B-C349-B32C-809895FA0846}" type="pres">
      <dgm:prSet presAssocID="{F04A2D16-7EFB-CA4E-BC73-E7A57AB3594F}" presName="horzSpace2" presStyleCnt="0"/>
      <dgm:spPr/>
    </dgm:pt>
    <dgm:pt modelId="{4A3FFB9D-E345-044D-9C50-50F99E2C344B}" type="pres">
      <dgm:prSet presAssocID="{F04A2D16-7EFB-CA4E-BC73-E7A57AB3594F}" presName="tx2" presStyleLbl="revTx" presStyleIdx="2" presStyleCnt="6"/>
      <dgm:spPr/>
      <dgm:t>
        <a:bodyPr/>
        <a:lstStyle/>
        <a:p>
          <a:endParaRPr lang="en-US"/>
        </a:p>
      </dgm:t>
    </dgm:pt>
    <dgm:pt modelId="{4CC9C7BD-FA23-F441-ADDB-4C1533A3960A}" type="pres">
      <dgm:prSet presAssocID="{F04A2D16-7EFB-CA4E-BC73-E7A57AB3594F}" presName="vert2" presStyleCnt="0"/>
      <dgm:spPr/>
    </dgm:pt>
    <dgm:pt modelId="{8857C6FD-786D-C54D-9D38-719D782ED38D}" type="pres">
      <dgm:prSet presAssocID="{F04A2D16-7EFB-CA4E-BC73-E7A57AB3594F}" presName="thinLine2b" presStyleLbl="callout" presStyleIdx="1" presStyleCnt="5"/>
      <dgm:spPr/>
    </dgm:pt>
    <dgm:pt modelId="{DAB28CA5-BBF0-EB4F-A42A-E23C7E53F014}" type="pres">
      <dgm:prSet presAssocID="{F04A2D16-7EFB-CA4E-BC73-E7A57AB3594F}" presName="vertSpace2b" presStyleCnt="0"/>
      <dgm:spPr/>
    </dgm:pt>
    <dgm:pt modelId="{D4E2F90D-0824-1B49-8B99-D698C2CE4201}" type="pres">
      <dgm:prSet presAssocID="{AE1147D0-3377-144B-86A8-88A1F4C848C8}" presName="horz2" presStyleCnt="0"/>
      <dgm:spPr/>
    </dgm:pt>
    <dgm:pt modelId="{C04B4070-9C69-3745-9CE6-1F32CDAA9FB0}" type="pres">
      <dgm:prSet presAssocID="{AE1147D0-3377-144B-86A8-88A1F4C848C8}" presName="horzSpace2" presStyleCnt="0"/>
      <dgm:spPr/>
    </dgm:pt>
    <dgm:pt modelId="{08E934DE-56EB-A14B-8A57-7729EB4F0961}" type="pres">
      <dgm:prSet presAssocID="{AE1147D0-3377-144B-86A8-88A1F4C848C8}" presName="tx2" presStyleLbl="revTx" presStyleIdx="3" presStyleCnt="6" custScaleX="102380" custScaleY="156666"/>
      <dgm:spPr/>
      <dgm:t>
        <a:bodyPr/>
        <a:lstStyle/>
        <a:p>
          <a:endParaRPr lang="en-US"/>
        </a:p>
      </dgm:t>
    </dgm:pt>
    <dgm:pt modelId="{FD4C3BA3-D3E6-8747-A625-66B981607F02}" type="pres">
      <dgm:prSet presAssocID="{AE1147D0-3377-144B-86A8-88A1F4C848C8}" presName="vert2" presStyleCnt="0"/>
      <dgm:spPr/>
    </dgm:pt>
    <dgm:pt modelId="{57277CCA-3B92-0941-91B3-9973D6B15248}" type="pres">
      <dgm:prSet presAssocID="{AE1147D0-3377-144B-86A8-88A1F4C848C8}" presName="thinLine2b" presStyleLbl="callout" presStyleIdx="2" presStyleCnt="5" custLinFactY="-464131" custLinFactNeighborX="473" custLinFactNeighborY="-500000"/>
      <dgm:spPr/>
    </dgm:pt>
    <dgm:pt modelId="{8607BF1B-3266-9249-BCDC-83736B2E246B}" type="pres">
      <dgm:prSet presAssocID="{AE1147D0-3377-144B-86A8-88A1F4C848C8}" presName="vertSpace2b" presStyleCnt="0"/>
      <dgm:spPr/>
    </dgm:pt>
    <dgm:pt modelId="{BA291299-E5FD-654A-88FF-AD585409570D}" type="pres">
      <dgm:prSet presAssocID="{B91D4F46-ED94-EA4D-9501-5473362BE1F6}" presName="horz2" presStyleCnt="0"/>
      <dgm:spPr/>
    </dgm:pt>
    <dgm:pt modelId="{7209C301-EF2E-524F-92F4-8DAE710F34F1}" type="pres">
      <dgm:prSet presAssocID="{B91D4F46-ED94-EA4D-9501-5473362BE1F6}" presName="horzSpace2" presStyleCnt="0"/>
      <dgm:spPr/>
    </dgm:pt>
    <dgm:pt modelId="{845B0735-BF34-8D41-9682-306E2FEC19F6}" type="pres">
      <dgm:prSet presAssocID="{B91D4F46-ED94-EA4D-9501-5473362BE1F6}" presName="tx2" presStyleLbl="revTx" presStyleIdx="4" presStyleCnt="6" custLinFactNeighborX="-249" custLinFactNeighborY="-23521"/>
      <dgm:spPr/>
      <dgm:t>
        <a:bodyPr/>
        <a:lstStyle/>
        <a:p>
          <a:endParaRPr lang="en-US"/>
        </a:p>
      </dgm:t>
    </dgm:pt>
    <dgm:pt modelId="{52717CF3-AEE8-C947-B266-74EC59FDE5FC}" type="pres">
      <dgm:prSet presAssocID="{B91D4F46-ED94-EA4D-9501-5473362BE1F6}" presName="vert2" presStyleCnt="0"/>
      <dgm:spPr/>
    </dgm:pt>
    <dgm:pt modelId="{78BE4FDA-7711-7D4A-AEEB-C9DF80C64B80}" type="pres">
      <dgm:prSet presAssocID="{B91D4F46-ED94-EA4D-9501-5473362BE1F6}" presName="thinLine2b" presStyleLbl="callout" presStyleIdx="3" presStyleCnt="5"/>
      <dgm:spPr/>
    </dgm:pt>
    <dgm:pt modelId="{C7273D0A-84F4-1C46-A886-4059F576D929}" type="pres">
      <dgm:prSet presAssocID="{B91D4F46-ED94-EA4D-9501-5473362BE1F6}" presName="vertSpace2b" presStyleCnt="0"/>
      <dgm:spPr/>
    </dgm:pt>
    <dgm:pt modelId="{07D4D7F8-988A-1F47-B874-E81F8FA62B1A}" type="pres">
      <dgm:prSet presAssocID="{61137DC5-C52D-3544-95B9-78BC88C6CD27}" presName="horz2" presStyleCnt="0"/>
      <dgm:spPr/>
    </dgm:pt>
    <dgm:pt modelId="{A00820B3-0F3A-4149-99C7-BCF590D65738}" type="pres">
      <dgm:prSet presAssocID="{61137DC5-C52D-3544-95B9-78BC88C6CD27}" presName="horzSpace2" presStyleCnt="0"/>
      <dgm:spPr/>
    </dgm:pt>
    <dgm:pt modelId="{C2245BAC-F148-0C45-9EE9-28902A00BB86}" type="pres">
      <dgm:prSet presAssocID="{61137DC5-C52D-3544-95B9-78BC88C6CD27}" presName="tx2" presStyleLbl="revTx" presStyleIdx="5" presStyleCnt="6" custScaleX="100498" custScaleY="146812"/>
      <dgm:spPr/>
      <dgm:t>
        <a:bodyPr/>
        <a:lstStyle/>
        <a:p>
          <a:endParaRPr lang="en-US"/>
        </a:p>
      </dgm:t>
    </dgm:pt>
    <dgm:pt modelId="{22C8D5A1-C345-514A-8E86-480118D324D5}" type="pres">
      <dgm:prSet presAssocID="{61137DC5-C52D-3544-95B9-78BC88C6CD27}" presName="vert2" presStyleCnt="0"/>
      <dgm:spPr/>
    </dgm:pt>
    <dgm:pt modelId="{FD1579F5-4B0B-8546-A89A-5DB0F3EECE5D}" type="pres">
      <dgm:prSet presAssocID="{61137DC5-C52D-3544-95B9-78BC88C6CD27}" presName="thinLine2b" presStyleLbl="callout" presStyleIdx="4" presStyleCnt="5"/>
      <dgm:spPr/>
    </dgm:pt>
    <dgm:pt modelId="{85C24A62-8FEB-EE41-9953-9CA66B878A51}" type="pres">
      <dgm:prSet presAssocID="{61137DC5-C52D-3544-95B9-78BC88C6CD27}" presName="vertSpace2b" presStyleCnt="0"/>
      <dgm:spPr/>
    </dgm:pt>
  </dgm:ptLst>
  <dgm:cxnLst>
    <dgm:cxn modelId="{9E0E2F40-2127-214C-83E8-3A7A315C00BB}" type="presOf" srcId="{B91D4F46-ED94-EA4D-9501-5473362BE1F6}" destId="{845B0735-BF34-8D41-9682-306E2FEC19F6}" srcOrd="0" destOrd="0" presId="urn:microsoft.com/office/officeart/2008/layout/LinedList"/>
    <dgm:cxn modelId="{A138883E-D3DF-3A46-970F-1C2C4D4C306A}" srcId="{FB01EF09-D3F1-F543-8661-7A4F74A3BDBC}" destId="{61137DC5-C52D-3544-95B9-78BC88C6CD27}" srcOrd="4" destOrd="0" parTransId="{97A6F8F8-121D-B44E-872C-B508DDBF300F}" sibTransId="{03F2523C-D845-F04E-8B34-0A3DA03916B2}"/>
    <dgm:cxn modelId="{BA3E7FC8-5F7D-7A41-A9CF-86658BF14FCE}" type="presOf" srcId="{AE1147D0-3377-144B-86A8-88A1F4C848C8}" destId="{08E934DE-56EB-A14B-8A57-7729EB4F0961}" srcOrd="0" destOrd="0" presId="urn:microsoft.com/office/officeart/2008/layout/LinedList"/>
    <dgm:cxn modelId="{AF0F95F7-BAD5-8249-B399-7BD15EE6DEC5}" srcId="{2CE84BF9-A32E-724C-AF3F-711E596CCCA8}" destId="{FB01EF09-D3F1-F543-8661-7A4F74A3BDBC}" srcOrd="0" destOrd="0" parTransId="{07B5FE96-B041-CC48-BBBE-E60A3A5042A4}" sibTransId="{006F35B0-BB5E-B642-87D4-E87CE107AAFB}"/>
    <dgm:cxn modelId="{0A04A0F2-81CB-2745-A4C2-E62A6946657C}" srcId="{FB01EF09-D3F1-F543-8661-7A4F74A3BDBC}" destId="{8F86D0E5-7F6E-1942-8EDD-926C53D1A548}" srcOrd="0" destOrd="0" parTransId="{24BB0ACE-CAE3-B04F-B15E-2C4A846A5020}" sibTransId="{A2851D7F-4E97-EA4B-BF27-BE6D31B142D9}"/>
    <dgm:cxn modelId="{C32EA379-0D68-BB4C-9B5A-4BB74734BEF9}" type="presOf" srcId="{F04A2D16-7EFB-CA4E-BC73-E7A57AB3594F}" destId="{4A3FFB9D-E345-044D-9C50-50F99E2C344B}" srcOrd="0" destOrd="0" presId="urn:microsoft.com/office/officeart/2008/layout/LinedList"/>
    <dgm:cxn modelId="{D576BB66-9300-314A-A097-387873EBB57D}" type="presOf" srcId="{2CE84BF9-A32E-724C-AF3F-711E596CCCA8}" destId="{92AE713A-62BB-7D4D-BD56-DBA8B5E624EC}" srcOrd="0" destOrd="0" presId="urn:microsoft.com/office/officeart/2008/layout/LinedList"/>
    <dgm:cxn modelId="{4B0CAA8A-4B16-0F47-8216-880D38EF19B7}" type="presOf" srcId="{8F86D0E5-7F6E-1942-8EDD-926C53D1A548}" destId="{EB01F7CB-046D-A24D-AE2C-C45D5812956D}" srcOrd="0" destOrd="0" presId="urn:microsoft.com/office/officeart/2008/layout/LinedList"/>
    <dgm:cxn modelId="{2AB23B0C-F61E-D640-B897-7E96F7A4B105}" type="presOf" srcId="{61137DC5-C52D-3544-95B9-78BC88C6CD27}" destId="{C2245BAC-F148-0C45-9EE9-28902A00BB86}" srcOrd="0" destOrd="0" presId="urn:microsoft.com/office/officeart/2008/layout/LinedList"/>
    <dgm:cxn modelId="{C210D7A8-7AFF-4A4D-8422-2BC650EA8524}" srcId="{FB01EF09-D3F1-F543-8661-7A4F74A3BDBC}" destId="{AE1147D0-3377-144B-86A8-88A1F4C848C8}" srcOrd="2" destOrd="0" parTransId="{9B0E62C8-A61C-6A43-A8D5-50DE84507B53}" sibTransId="{F36AED7D-D6C1-A247-B35D-200750856F3D}"/>
    <dgm:cxn modelId="{61C7A744-3CF1-4747-BF69-20598498865D}" srcId="{FB01EF09-D3F1-F543-8661-7A4F74A3BDBC}" destId="{B91D4F46-ED94-EA4D-9501-5473362BE1F6}" srcOrd="3" destOrd="0" parTransId="{2CFB07F1-1D68-594D-8AEB-626EF782CBF1}" sibTransId="{A670FB57-D649-9843-94A2-D68F82AAA929}"/>
    <dgm:cxn modelId="{8D553BE8-52B7-7F47-927F-584DAFC6E58A}" type="presOf" srcId="{FB01EF09-D3F1-F543-8661-7A4F74A3BDBC}" destId="{1D70C5AE-70C6-5341-BA0C-33CAB6EB8A8B}" srcOrd="0" destOrd="0" presId="urn:microsoft.com/office/officeart/2008/layout/LinedList"/>
    <dgm:cxn modelId="{F066CF93-CA35-2948-BB0C-3D5ED0ADD57C}" srcId="{FB01EF09-D3F1-F543-8661-7A4F74A3BDBC}" destId="{F04A2D16-7EFB-CA4E-BC73-E7A57AB3594F}" srcOrd="1" destOrd="0" parTransId="{ED5CF1F1-9BC2-7742-9CF5-BD1BFE9450F9}" sibTransId="{14F210B7-9BAE-CE41-872A-A34C7CE17798}"/>
    <dgm:cxn modelId="{50BA42C7-5DCB-7C4D-9DB3-122BB7DB237F}" type="presParOf" srcId="{92AE713A-62BB-7D4D-BD56-DBA8B5E624EC}" destId="{C6A51ED2-A43B-844A-97D3-5AE78B67977C}" srcOrd="0" destOrd="0" presId="urn:microsoft.com/office/officeart/2008/layout/LinedList"/>
    <dgm:cxn modelId="{EDB02B89-95A5-114A-B2CA-A92A1A81DB83}" type="presParOf" srcId="{92AE713A-62BB-7D4D-BD56-DBA8B5E624EC}" destId="{21070C7A-874B-C142-A3A3-E28E7BF0ABBF}" srcOrd="1" destOrd="0" presId="urn:microsoft.com/office/officeart/2008/layout/LinedList"/>
    <dgm:cxn modelId="{6CC499A1-C470-A340-9BC4-D6EED39FFB00}" type="presParOf" srcId="{21070C7A-874B-C142-A3A3-E28E7BF0ABBF}" destId="{1D70C5AE-70C6-5341-BA0C-33CAB6EB8A8B}" srcOrd="0" destOrd="0" presId="urn:microsoft.com/office/officeart/2008/layout/LinedList"/>
    <dgm:cxn modelId="{23924315-2F08-3D43-A6AF-99E3069D7BC1}" type="presParOf" srcId="{21070C7A-874B-C142-A3A3-E28E7BF0ABBF}" destId="{EDE4766E-0D0A-FA43-B935-949E818E1F98}" srcOrd="1" destOrd="0" presId="urn:microsoft.com/office/officeart/2008/layout/LinedList"/>
    <dgm:cxn modelId="{E3CF1047-731D-EF4A-9A72-C5BD2083C858}" type="presParOf" srcId="{EDE4766E-0D0A-FA43-B935-949E818E1F98}" destId="{00B2AC31-7812-8748-8B50-43EB26DB9851}" srcOrd="0" destOrd="0" presId="urn:microsoft.com/office/officeart/2008/layout/LinedList"/>
    <dgm:cxn modelId="{D501877E-0037-6847-BB62-5294F8D34821}" type="presParOf" srcId="{EDE4766E-0D0A-FA43-B935-949E818E1F98}" destId="{5DA27368-60A3-194B-B07F-9427C94648FF}" srcOrd="1" destOrd="0" presId="urn:microsoft.com/office/officeart/2008/layout/LinedList"/>
    <dgm:cxn modelId="{F756242A-F224-4346-B973-268DBA968AC0}" type="presParOf" srcId="{5DA27368-60A3-194B-B07F-9427C94648FF}" destId="{AE83E7C9-606D-9C4B-9A0D-DD15492D32B7}" srcOrd="0" destOrd="0" presId="urn:microsoft.com/office/officeart/2008/layout/LinedList"/>
    <dgm:cxn modelId="{A5CC8699-E96F-2A40-A98A-D2D0AD7DEA90}" type="presParOf" srcId="{5DA27368-60A3-194B-B07F-9427C94648FF}" destId="{EB01F7CB-046D-A24D-AE2C-C45D5812956D}" srcOrd="1" destOrd="0" presId="urn:microsoft.com/office/officeart/2008/layout/LinedList"/>
    <dgm:cxn modelId="{3DFF46FF-7461-BD42-9761-CAC49B1A314C}" type="presParOf" srcId="{5DA27368-60A3-194B-B07F-9427C94648FF}" destId="{DEB28763-3CFD-EA42-9693-8B85725F1BEE}" srcOrd="2" destOrd="0" presId="urn:microsoft.com/office/officeart/2008/layout/LinedList"/>
    <dgm:cxn modelId="{738408F8-82F9-E041-AE63-176F29CDB98A}" type="presParOf" srcId="{EDE4766E-0D0A-FA43-B935-949E818E1F98}" destId="{3BEE5B2C-A07F-254D-98F2-E62E1138CE92}" srcOrd="2" destOrd="0" presId="urn:microsoft.com/office/officeart/2008/layout/LinedList"/>
    <dgm:cxn modelId="{4A5B12C2-0501-AB41-9212-0ABFD7D8FBB2}" type="presParOf" srcId="{EDE4766E-0D0A-FA43-B935-949E818E1F98}" destId="{3E7A4FE4-5376-D942-96CC-AB3B793AA7F5}" srcOrd="3" destOrd="0" presId="urn:microsoft.com/office/officeart/2008/layout/LinedList"/>
    <dgm:cxn modelId="{B91DF07B-D7EB-274E-8EC5-E7CF3A155AF3}" type="presParOf" srcId="{EDE4766E-0D0A-FA43-B935-949E818E1F98}" destId="{9F8A2769-D703-8D45-B34D-5199DEDCFE00}" srcOrd="4" destOrd="0" presId="urn:microsoft.com/office/officeart/2008/layout/LinedList"/>
    <dgm:cxn modelId="{0AA312B1-A610-334F-A0D8-9F15254FCC2F}" type="presParOf" srcId="{9F8A2769-D703-8D45-B34D-5199DEDCFE00}" destId="{57BE2EDD-0F6B-C349-B32C-809895FA0846}" srcOrd="0" destOrd="0" presId="urn:microsoft.com/office/officeart/2008/layout/LinedList"/>
    <dgm:cxn modelId="{80B65BD6-8695-4040-951C-45AF3DF99B87}" type="presParOf" srcId="{9F8A2769-D703-8D45-B34D-5199DEDCFE00}" destId="{4A3FFB9D-E345-044D-9C50-50F99E2C344B}" srcOrd="1" destOrd="0" presId="urn:microsoft.com/office/officeart/2008/layout/LinedList"/>
    <dgm:cxn modelId="{970B5F2D-B075-674F-82FD-A185B4E981F4}" type="presParOf" srcId="{9F8A2769-D703-8D45-B34D-5199DEDCFE00}" destId="{4CC9C7BD-FA23-F441-ADDB-4C1533A3960A}" srcOrd="2" destOrd="0" presId="urn:microsoft.com/office/officeart/2008/layout/LinedList"/>
    <dgm:cxn modelId="{BE246870-7D43-6041-9753-015982A773E1}" type="presParOf" srcId="{EDE4766E-0D0A-FA43-B935-949E818E1F98}" destId="{8857C6FD-786D-C54D-9D38-719D782ED38D}" srcOrd="5" destOrd="0" presId="urn:microsoft.com/office/officeart/2008/layout/LinedList"/>
    <dgm:cxn modelId="{E46A7F25-BC19-6247-9620-1118210A71CC}" type="presParOf" srcId="{EDE4766E-0D0A-FA43-B935-949E818E1F98}" destId="{DAB28CA5-BBF0-EB4F-A42A-E23C7E53F014}" srcOrd="6" destOrd="0" presId="urn:microsoft.com/office/officeart/2008/layout/LinedList"/>
    <dgm:cxn modelId="{8CD63895-D54C-AB4B-9B48-B458A3FAC29B}" type="presParOf" srcId="{EDE4766E-0D0A-FA43-B935-949E818E1F98}" destId="{D4E2F90D-0824-1B49-8B99-D698C2CE4201}" srcOrd="7" destOrd="0" presId="urn:microsoft.com/office/officeart/2008/layout/LinedList"/>
    <dgm:cxn modelId="{36A246B5-8F70-C249-91F5-4D5B78C1299D}" type="presParOf" srcId="{D4E2F90D-0824-1B49-8B99-D698C2CE4201}" destId="{C04B4070-9C69-3745-9CE6-1F32CDAA9FB0}" srcOrd="0" destOrd="0" presId="urn:microsoft.com/office/officeart/2008/layout/LinedList"/>
    <dgm:cxn modelId="{171E73F8-48EA-3B4D-8862-BDCB8BAF4BFF}" type="presParOf" srcId="{D4E2F90D-0824-1B49-8B99-D698C2CE4201}" destId="{08E934DE-56EB-A14B-8A57-7729EB4F0961}" srcOrd="1" destOrd="0" presId="urn:microsoft.com/office/officeart/2008/layout/LinedList"/>
    <dgm:cxn modelId="{D49795C9-4519-C249-8C6B-5AB15B17DD46}" type="presParOf" srcId="{D4E2F90D-0824-1B49-8B99-D698C2CE4201}" destId="{FD4C3BA3-D3E6-8747-A625-66B981607F02}" srcOrd="2" destOrd="0" presId="urn:microsoft.com/office/officeart/2008/layout/LinedList"/>
    <dgm:cxn modelId="{0801FDBA-724F-3046-8233-C5B98D828BF8}" type="presParOf" srcId="{EDE4766E-0D0A-FA43-B935-949E818E1F98}" destId="{57277CCA-3B92-0941-91B3-9973D6B15248}" srcOrd="8" destOrd="0" presId="urn:microsoft.com/office/officeart/2008/layout/LinedList"/>
    <dgm:cxn modelId="{B1600780-7FFD-034E-ACD2-27153A2518C2}" type="presParOf" srcId="{EDE4766E-0D0A-FA43-B935-949E818E1F98}" destId="{8607BF1B-3266-9249-BCDC-83736B2E246B}" srcOrd="9" destOrd="0" presId="urn:microsoft.com/office/officeart/2008/layout/LinedList"/>
    <dgm:cxn modelId="{296B6FCC-AE3A-4C46-96E5-A61196DEEF12}" type="presParOf" srcId="{EDE4766E-0D0A-FA43-B935-949E818E1F98}" destId="{BA291299-E5FD-654A-88FF-AD585409570D}" srcOrd="10" destOrd="0" presId="urn:microsoft.com/office/officeart/2008/layout/LinedList"/>
    <dgm:cxn modelId="{2A0D5FB2-D929-4042-8573-32FD3701EC02}" type="presParOf" srcId="{BA291299-E5FD-654A-88FF-AD585409570D}" destId="{7209C301-EF2E-524F-92F4-8DAE710F34F1}" srcOrd="0" destOrd="0" presId="urn:microsoft.com/office/officeart/2008/layout/LinedList"/>
    <dgm:cxn modelId="{46C23DCA-EC8A-9545-8BA5-828FBC50E3B5}" type="presParOf" srcId="{BA291299-E5FD-654A-88FF-AD585409570D}" destId="{845B0735-BF34-8D41-9682-306E2FEC19F6}" srcOrd="1" destOrd="0" presId="urn:microsoft.com/office/officeart/2008/layout/LinedList"/>
    <dgm:cxn modelId="{CCEC963B-F375-5E48-9EC5-D9B36143A75F}" type="presParOf" srcId="{BA291299-E5FD-654A-88FF-AD585409570D}" destId="{52717CF3-AEE8-C947-B266-74EC59FDE5FC}" srcOrd="2" destOrd="0" presId="urn:microsoft.com/office/officeart/2008/layout/LinedList"/>
    <dgm:cxn modelId="{5F5A997B-04BE-7C42-844C-8A657C77C194}" type="presParOf" srcId="{EDE4766E-0D0A-FA43-B935-949E818E1F98}" destId="{78BE4FDA-7711-7D4A-AEEB-C9DF80C64B80}" srcOrd="11" destOrd="0" presId="urn:microsoft.com/office/officeart/2008/layout/LinedList"/>
    <dgm:cxn modelId="{42170281-3142-F249-AD7C-68D7E459AED0}" type="presParOf" srcId="{EDE4766E-0D0A-FA43-B935-949E818E1F98}" destId="{C7273D0A-84F4-1C46-A886-4059F576D929}" srcOrd="12" destOrd="0" presId="urn:microsoft.com/office/officeart/2008/layout/LinedList"/>
    <dgm:cxn modelId="{C7B364FD-3732-7F4B-8484-51D470183923}" type="presParOf" srcId="{EDE4766E-0D0A-FA43-B935-949E818E1F98}" destId="{07D4D7F8-988A-1F47-B874-E81F8FA62B1A}" srcOrd="13" destOrd="0" presId="urn:microsoft.com/office/officeart/2008/layout/LinedList"/>
    <dgm:cxn modelId="{D7FA3EB2-66D9-C241-8032-8E9E823B8D31}" type="presParOf" srcId="{07D4D7F8-988A-1F47-B874-E81F8FA62B1A}" destId="{A00820B3-0F3A-4149-99C7-BCF590D65738}" srcOrd="0" destOrd="0" presId="urn:microsoft.com/office/officeart/2008/layout/LinedList"/>
    <dgm:cxn modelId="{CDAF3BDA-6892-954C-9AA6-D4481D6FEAC6}" type="presParOf" srcId="{07D4D7F8-988A-1F47-B874-E81F8FA62B1A}" destId="{C2245BAC-F148-0C45-9EE9-28902A00BB86}" srcOrd="1" destOrd="0" presId="urn:microsoft.com/office/officeart/2008/layout/LinedList"/>
    <dgm:cxn modelId="{AEFC9BF2-77F3-B24C-873C-B3A1BBC55997}" type="presParOf" srcId="{07D4D7F8-988A-1F47-B874-E81F8FA62B1A}" destId="{22C8D5A1-C345-514A-8E86-480118D324D5}" srcOrd="2" destOrd="0" presId="urn:microsoft.com/office/officeart/2008/layout/LinedList"/>
    <dgm:cxn modelId="{1407E454-F01D-DB4A-84C1-50123B63EB72}" type="presParOf" srcId="{EDE4766E-0D0A-FA43-B935-949E818E1F98}" destId="{FD1579F5-4B0B-8546-A89A-5DB0F3EECE5D}" srcOrd="14" destOrd="0" presId="urn:microsoft.com/office/officeart/2008/layout/LinedList"/>
    <dgm:cxn modelId="{159BC576-5EC2-014C-BCB9-A59E1C4AA64B}" type="presParOf" srcId="{EDE4766E-0D0A-FA43-B935-949E818E1F98}" destId="{85C24A62-8FEB-EE41-9953-9CA66B878A51}"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14AD2E0-8826-D54B-A57F-874A7160D8B7}"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D585E1EB-AA8F-8341-A5C3-583CE58CEEE9}">
      <dgm:prSet/>
      <dgm:spPr/>
      <dgm:t>
        <a:bodyPr/>
        <a:lstStyle/>
        <a:p>
          <a:pPr rtl="0"/>
          <a:r>
            <a:rPr lang="en-US" dirty="0" smtClean="0"/>
            <a:t>persisting in a faulty line of research</a:t>
          </a:r>
          <a:endParaRPr lang="en-US" dirty="0"/>
        </a:p>
      </dgm:t>
    </dgm:pt>
    <dgm:pt modelId="{BDDEDE6C-2620-CC4A-A64C-21D99A24A2F1}" type="parTrans" cxnId="{08614C12-563B-0B4D-A06E-9C79285EB325}">
      <dgm:prSet/>
      <dgm:spPr/>
      <dgm:t>
        <a:bodyPr/>
        <a:lstStyle/>
        <a:p>
          <a:endParaRPr lang="en-US"/>
        </a:p>
      </dgm:t>
    </dgm:pt>
    <dgm:pt modelId="{AC6EEB16-5972-0D44-AB2D-F899A21CDC3E}" type="sibTrans" cxnId="{08614C12-563B-0B4D-A06E-9C79285EB325}">
      <dgm:prSet/>
      <dgm:spPr/>
      <dgm:t>
        <a:bodyPr/>
        <a:lstStyle/>
        <a:p>
          <a:endParaRPr lang="en-US"/>
        </a:p>
      </dgm:t>
    </dgm:pt>
    <dgm:pt modelId="{F26CFD7F-8FDC-324F-AFA6-BB30E0202636}">
      <dgm:prSet/>
      <dgm:spPr/>
      <dgm:t>
        <a:bodyPr/>
        <a:lstStyle/>
        <a:p>
          <a:pPr rtl="0"/>
          <a:r>
            <a:rPr lang="en-US" dirty="0" smtClean="0"/>
            <a:t>Statistics cannot compensate for the negative impacts </a:t>
          </a:r>
          <a:r>
            <a:rPr lang="en-US" dirty="0" smtClean="0"/>
            <a:t>of:</a:t>
          </a:r>
          <a:endParaRPr lang="en-US" dirty="0"/>
        </a:p>
      </dgm:t>
    </dgm:pt>
    <dgm:pt modelId="{AFD12F69-B3D6-6E4D-BD6F-3B2A0EF67AF0}" type="parTrans" cxnId="{2830401D-4415-EA49-9D52-0D72E6D0034F}">
      <dgm:prSet/>
      <dgm:spPr/>
      <dgm:t>
        <a:bodyPr/>
        <a:lstStyle/>
        <a:p>
          <a:endParaRPr lang="en-US"/>
        </a:p>
      </dgm:t>
    </dgm:pt>
    <dgm:pt modelId="{889F82CE-98F2-214F-801D-DE2B1683315D}" type="sibTrans" cxnId="{2830401D-4415-EA49-9D52-0D72E6D0034F}">
      <dgm:prSet/>
      <dgm:spPr/>
      <dgm:t>
        <a:bodyPr/>
        <a:lstStyle/>
        <a:p>
          <a:endParaRPr lang="en-US"/>
        </a:p>
      </dgm:t>
    </dgm:pt>
    <dgm:pt modelId="{3C871BF1-5359-4B43-A8AD-F8CD647CBD06}">
      <dgm:prSet/>
      <dgm:spPr/>
      <dgm:t>
        <a:bodyPr/>
        <a:lstStyle/>
        <a:p>
          <a:pPr rtl="0"/>
          <a:r>
            <a:rPr lang="en-US" dirty="0" smtClean="0"/>
            <a:t>using a faulty research design</a:t>
          </a:r>
          <a:endParaRPr lang="en-US" dirty="0"/>
        </a:p>
      </dgm:t>
    </dgm:pt>
    <dgm:pt modelId="{DD805D67-BDCA-5D40-B14F-894ABF9C09EB}" type="parTrans" cxnId="{CCC212A8-CE02-D44D-A073-5086774A3034}">
      <dgm:prSet/>
      <dgm:spPr/>
      <dgm:t>
        <a:bodyPr/>
        <a:lstStyle/>
        <a:p>
          <a:endParaRPr lang="en-US"/>
        </a:p>
      </dgm:t>
    </dgm:pt>
    <dgm:pt modelId="{671F28ED-2FA6-8142-9D51-6A70C7798DF0}" type="sibTrans" cxnId="{CCC212A8-CE02-D44D-A073-5086774A3034}">
      <dgm:prSet/>
      <dgm:spPr/>
      <dgm:t>
        <a:bodyPr/>
        <a:lstStyle/>
        <a:p>
          <a:endParaRPr lang="en-US"/>
        </a:p>
      </dgm:t>
    </dgm:pt>
    <dgm:pt modelId="{23CA5890-9C40-8947-B875-9A45BC845030}" type="pres">
      <dgm:prSet presAssocID="{C14AD2E0-8826-D54B-A57F-874A7160D8B7}" presName="hierChild1" presStyleCnt="0">
        <dgm:presLayoutVars>
          <dgm:orgChart val="1"/>
          <dgm:chPref val="1"/>
          <dgm:dir/>
          <dgm:animOne val="branch"/>
          <dgm:animLvl val="lvl"/>
          <dgm:resizeHandles/>
        </dgm:presLayoutVars>
      </dgm:prSet>
      <dgm:spPr/>
      <dgm:t>
        <a:bodyPr/>
        <a:lstStyle/>
        <a:p>
          <a:endParaRPr lang="en-US"/>
        </a:p>
      </dgm:t>
    </dgm:pt>
    <dgm:pt modelId="{650A36F5-B592-B646-A950-965CE10341FD}" type="pres">
      <dgm:prSet presAssocID="{F26CFD7F-8FDC-324F-AFA6-BB30E0202636}" presName="hierRoot1" presStyleCnt="0">
        <dgm:presLayoutVars>
          <dgm:hierBranch val="init"/>
        </dgm:presLayoutVars>
      </dgm:prSet>
      <dgm:spPr/>
    </dgm:pt>
    <dgm:pt modelId="{CF586E73-C0CF-F140-87E4-656E12F999AC}" type="pres">
      <dgm:prSet presAssocID="{F26CFD7F-8FDC-324F-AFA6-BB30E0202636}" presName="rootComposite1" presStyleCnt="0"/>
      <dgm:spPr/>
    </dgm:pt>
    <dgm:pt modelId="{AF8F9C0E-4242-A447-9149-0150462C987E}" type="pres">
      <dgm:prSet presAssocID="{F26CFD7F-8FDC-324F-AFA6-BB30E0202636}" presName="rootText1" presStyleLbl="node0" presStyleIdx="0" presStyleCnt="1">
        <dgm:presLayoutVars>
          <dgm:chPref val="3"/>
        </dgm:presLayoutVars>
      </dgm:prSet>
      <dgm:spPr/>
      <dgm:t>
        <a:bodyPr/>
        <a:lstStyle/>
        <a:p>
          <a:endParaRPr lang="en-US"/>
        </a:p>
      </dgm:t>
    </dgm:pt>
    <dgm:pt modelId="{8836757A-5AC1-F543-A594-6588C83BD34D}" type="pres">
      <dgm:prSet presAssocID="{F26CFD7F-8FDC-324F-AFA6-BB30E0202636}" presName="rootConnector1" presStyleLbl="node1" presStyleIdx="0" presStyleCnt="0"/>
      <dgm:spPr/>
      <dgm:t>
        <a:bodyPr/>
        <a:lstStyle/>
        <a:p>
          <a:endParaRPr lang="en-US"/>
        </a:p>
      </dgm:t>
    </dgm:pt>
    <dgm:pt modelId="{4C4B1762-337F-C54B-AFF1-8086AF84F2A2}" type="pres">
      <dgm:prSet presAssocID="{F26CFD7F-8FDC-324F-AFA6-BB30E0202636}" presName="hierChild2" presStyleCnt="0"/>
      <dgm:spPr/>
    </dgm:pt>
    <dgm:pt modelId="{F1011F11-BD04-3548-8FAF-7760755DC942}" type="pres">
      <dgm:prSet presAssocID="{BDDEDE6C-2620-CC4A-A64C-21D99A24A2F1}" presName="Name37" presStyleLbl="parChTrans1D2" presStyleIdx="0" presStyleCnt="2"/>
      <dgm:spPr/>
      <dgm:t>
        <a:bodyPr/>
        <a:lstStyle/>
        <a:p>
          <a:endParaRPr lang="en-US"/>
        </a:p>
      </dgm:t>
    </dgm:pt>
    <dgm:pt modelId="{F1733487-65A9-5344-ACDF-EF82501D4459}" type="pres">
      <dgm:prSet presAssocID="{D585E1EB-AA8F-8341-A5C3-583CE58CEEE9}" presName="hierRoot2" presStyleCnt="0">
        <dgm:presLayoutVars>
          <dgm:hierBranch val="init"/>
        </dgm:presLayoutVars>
      </dgm:prSet>
      <dgm:spPr/>
    </dgm:pt>
    <dgm:pt modelId="{95467E3E-ADD9-4846-9D71-10916AAF3CBF}" type="pres">
      <dgm:prSet presAssocID="{D585E1EB-AA8F-8341-A5C3-583CE58CEEE9}" presName="rootComposite" presStyleCnt="0"/>
      <dgm:spPr/>
    </dgm:pt>
    <dgm:pt modelId="{DEA496B6-1DE8-BC45-94C1-C62FF963D9F4}" type="pres">
      <dgm:prSet presAssocID="{D585E1EB-AA8F-8341-A5C3-583CE58CEEE9}" presName="rootText" presStyleLbl="node2" presStyleIdx="0" presStyleCnt="2">
        <dgm:presLayoutVars>
          <dgm:chPref val="3"/>
        </dgm:presLayoutVars>
      </dgm:prSet>
      <dgm:spPr/>
      <dgm:t>
        <a:bodyPr/>
        <a:lstStyle/>
        <a:p>
          <a:endParaRPr lang="en-US"/>
        </a:p>
      </dgm:t>
    </dgm:pt>
    <dgm:pt modelId="{2BC14323-F521-9D4E-AAA6-DAFCFBA57214}" type="pres">
      <dgm:prSet presAssocID="{D585E1EB-AA8F-8341-A5C3-583CE58CEEE9}" presName="rootConnector" presStyleLbl="node2" presStyleIdx="0" presStyleCnt="2"/>
      <dgm:spPr/>
      <dgm:t>
        <a:bodyPr/>
        <a:lstStyle/>
        <a:p>
          <a:endParaRPr lang="en-US"/>
        </a:p>
      </dgm:t>
    </dgm:pt>
    <dgm:pt modelId="{105BE223-FF01-344C-A585-9A686E47B132}" type="pres">
      <dgm:prSet presAssocID="{D585E1EB-AA8F-8341-A5C3-583CE58CEEE9}" presName="hierChild4" presStyleCnt="0"/>
      <dgm:spPr/>
    </dgm:pt>
    <dgm:pt modelId="{7E700717-CE80-524C-ABE8-AA2275F240E5}" type="pres">
      <dgm:prSet presAssocID="{D585E1EB-AA8F-8341-A5C3-583CE58CEEE9}" presName="hierChild5" presStyleCnt="0"/>
      <dgm:spPr/>
    </dgm:pt>
    <dgm:pt modelId="{737B1FA2-F202-7847-A9B0-152EF204EBA7}" type="pres">
      <dgm:prSet presAssocID="{DD805D67-BDCA-5D40-B14F-894ABF9C09EB}" presName="Name37" presStyleLbl="parChTrans1D2" presStyleIdx="1" presStyleCnt="2"/>
      <dgm:spPr/>
      <dgm:t>
        <a:bodyPr/>
        <a:lstStyle/>
        <a:p>
          <a:endParaRPr lang="en-US"/>
        </a:p>
      </dgm:t>
    </dgm:pt>
    <dgm:pt modelId="{67427C5A-1054-8C40-9F95-AC1340E09137}" type="pres">
      <dgm:prSet presAssocID="{3C871BF1-5359-4B43-A8AD-F8CD647CBD06}" presName="hierRoot2" presStyleCnt="0">
        <dgm:presLayoutVars>
          <dgm:hierBranch val="init"/>
        </dgm:presLayoutVars>
      </dgm:prSet>
      <dgm:spPr/>
    </dgm:pt>
    <dgm:pt modelId="{CFBD96E2-4042-9946-A28E-B69C21FE4229}" type="pres">
      <dgm:prSet presAssocID="{3C871BF1-5359-4B43-A8AD-F8CD647CBD06}" presName="rootComposite" presStyleCnt="0"/>
      <dgm:spPr/>
    </dgm:pt>
    <dgm:pt modelId="{B105EC86-96F8-7F4E-A244-AB64454F0516}" type="pres">
      <dgm:prSet presAssocID="{3C871BF1-5359-4B43-A8AD-F8CD647CBD06}" presName="rootText" presStyleLbl="node2" presStyleIdx="1" presStyleCnt="2">
        <dgm:presLayoutVars>
          <dgm:chPref val="3"/>
        </dgm:presLayoutVars>
      </dgm:prSet>
      <dgm:spPr/>
      <dgm:t>
        <a:bodyPr/>
        <a:lstStyle/>
        <a:p>
          <a:endParaRPr lang="en-US"/>
        </a:p>
      </dgm:t>
    </dgm:pt>
    <dgm:pt modelId="{8FB97240-F542-8040-AD24-CC0D4478142E}" type="pres">
      <dgm:prSet presAssocID="{3C871BF1-5359-4B43-A8AD-F8CD647CBD06}" presName="rootConnector" presStyleLbl="node2" presStyleIdx="1" presStyleCnt="2"/>
      <dgm:spPr/>
      <dgm:t>
        <a:bodyPr/>
        <a:lstStyle/>
        <a:p>
          <a:endParaRPr lang="en-US"/>
        </a:p>
      </dgm:t>
    </dgm:pt>
    <dgm:pt modelId="{8ADF0CB5-AFF9-A348-AAB7-CAC361673C62}" type="pres">
      <dgm:prSet presAssocID="{3C871BF1-5359-4B43-A8AD-F8CD647CBD06}" presName="hierChild4" presStyleCnt="0"/>
      <dgm:spPr/>
    </dgm:pt>
    <dgm:pt modelId="{78A9655E-0F30-9349-BBBC-2F43CB436F20}" type="pres">
      <dgm:prSet presAssocID="{3C871BF1-5359-4B43-A8AD-F8CD647CBD06}" presName="hierChild5" presStyleCnt="0"/>
      <dgm:spPr/>
    </dgm:pt>
    <dgm:pt modelId="{CAB25EC9-E59D-FA4E-A96A-D1E378249F8A}" type="pres">
      <dgm:prSet presAssocID="{F26CFD7F-8FDC-324F-AFA6-BB30E0202636}" presName="hierChild3" presStyleCnt="0"/>
      <dgm:spPr/>
    </dgm:pt>
  </dgm:ptLst>
  <dgm:cxnLst>
    <dgm:cxn modelId="{4C9D4DB7-D00C-854F-8B73-9B07DB700DE8}" type="presOf" srcId="{D585E1EB-AA8F-8341-A5C3-583CE58CEEE9}" destId="{2BC14323-F521-9D4E-AAA6-DAFCFBA57214}" srcOrd="1" destOrd="0" presId="urn:microsoft.com/office/officeart/2005/8/layout/orgChart1"/>
    <dgm:cxn modelId="{CEC9A263-3430-4B4A-8994-106F7356E7FE}" type="presOf" srcId="{D585E1EB-AA8F-8341-A5C3-583CE58CEEE9}" destId="{DEA496B6-1DE8-BC45-94C1-C62FF963D9F4}" srcOrd="0" destOrd="0" presId="urn:microsoft.com/office/officeart/2005/8/layout/orgChart1"/>
    <dgm:cxn modelId="{08DB01BA-FA71-FA4D-9E85-1FC22309DC0D}" type="presOf" srcId="{F26CFD7F-8FDC-324F-AFA6-BB30E0202636}" destId="{8836757A-5AC1-F543-A594-6588C83BD34D}" srcOrd="1" destOrd="0" presId="urn:microsoft.com/office/officeart/2005/8/layout/orgChart1"/>
    <dgm:cxn modelId="{CCC212A8-CE02-D44D-A073-5086774A3034}" srcId="{F26CFD7F-8FDC-324F-AFA6-BB30E0202636}" destId="{3C871BF1-5359-4B43-A8AD-F8CD647CBD06}" srcOrd="1" destOrd="0" parTransId="{DD805D67-BDCA-5D40-B14F-894ABF9C09EB}" sibTransId="{671F28ED-2FA6-8142-9D51-6A70C7798DF0}"/>
    <dgm:cxn modelId="{FA328160-BE48-864B-9240-3A52CC853383}" type="presOf" srcId="{3C871BF1-5359-4B43-A8AD-F8CD647CBD06}" destId="{8FB97240-F542-8040-AD24-CC0D4478142E}" srcOrd="1" destOrd="0" presId="urn:microsoft.com/office/officeart/2005/8/layout/orgChart1"/>
    <dgm:cxn modelId="{08614C12-563B-0B4D-A06E-9C79285EB325}" srcId="{F26CFD7F-8FDC-324F-AFA6-BB30E0202636}" destId="{D585E1EB-AA8F-8341-A5C3-583CE58CEEE9}" srcOrd="0" destOrd="0" parTransId="{BDDEDE6C-2620-CC4A-A64C-21D99A24A2F1}" sibTransId="{AC6EEB16-5972-0D44-AB2D-F899A21CDC3E}"/>
    <dgm:cxn modelId="{F4DA0525-0131-6A49-A93E-6C9CABA0EEAD}" type="presOf" srcId="{C14AD2E0-8826-D54B-A57F-874A7160D8B7}" destId="{23CA5890-9C40-8947-B875-9A45BC845030}" srcOrd="0" destOrd="0" presId="urn:microsoft.com/office/officeart/2005/8/layout/orgChart1"/>
    <dgm:cxn modelId="{2830401D-4415-EA49-9D52-0D72E6D0034F}" srcId="{C14AD2E0-8826-D54B-A57F-874A7160D8B7}" destId="{F26CFD7F-8FDC-324F-AFA6-BB30E0202636}" srcOrd="0" destOrd="0" parTransId="{AFD12F69-B3D6-6E4D-BD6F-3B2A0EF67AF0}" sibTransId="{889F82CE-98F2-214F-801D-DE2B1683315D}"/>
    <dgm:cxn modelId="{CCE84510-6006-BC48-9A6C-5B75AC086490}" type="presOf" srcId="{DD805D67-BDCA-5D40-B14F-894ABF9C09EB}" destId="{737B1FA2-F202-7847-A9B0-152EF204EBA7}" srcOrd="0" destOrd="0" presId="urn:microsoft.com/office/officeart/2005/8/layout/orgChart1"/>
    <dgm:cxn modelId="{B703A1D9-EBD6-974B-81FA-EEB15FD998CE}" type="presOf" srcId="{BDDEDE6C-2620-CC4A-A64C-21D99A24A2F1}" destId="{F1011F11-BD04-3548-8FAF-7760755DC942}" srcOrd="0" destOrd="0" presId="urn:microsoft.com/office/officeart/2005/8/layout/orgChart1"/>
    <dgm:cxn modelId="{0E9247E4-8533-F643-9168-56B2EEC22C7E}" type="presOf" srcId="{3C871BF1-5359-4B43-A8AD-F8CD647CBD06}" destId="{B105EC86-96F8-7F4E-A244-AB64454F0516}" srcOrd="0" destOrd="0" presId="urn:microsoft.com/office/officeart/2005/8/layout/orgChart1"/>
    <dgm:cxn modelId="{13A120AD-3D28-2946-99F9-F573F8702930}" type="presOf" srcId="{F26CFD7F-8FDC-324F-AFA6-BB30E0202636}" destId="{AF8F9C0E-4242-A447-9149-0150462C987E}" srcOrd="0" destOrd="0" presId="urn:microsoft.com/office/officeart/2005/8/layout/orgChart1"/>
    <dgm:cxn modelId="{9850D13F-0407-9845-B812-F9C2B9AA20EC}" type="presParOf" srcId="{23CA5890-9C40-8947-B875-9A45BC845030}" destId="{650A36F5-B592-B646-A950-965CE10341FD}" srcOrd="0" destOrd="0" presId="urn:microsoft.com/office/officeart/2005/8/layout/orgChart1"/>
    <dgm:cxn modelId="{7EEE8401-45E9-9646-A48B-191F74448274}" type="presParOf" srcId="{650A36F5-B592-B646-A950-965CE10341FD}" destId="{CF586E73-C0CF-F140-87E4-656E12F999AC}" srcOrd="0" destOrd="0" presId="urn:microsoft.com/office/officeart/2005/8/layout/orgChart1"/>
    <dgm:cxn modelId="{868CA640-A953-544E-BF04-E77F55DCC900}" type="presParOf" srcId="{CF586E73-C0CF-F140-87E4-656E12F999AC}" destId="{AF8F9C0E-4242-A447-9149-0150462C987E}" srcOrd="0" destOrd="0" presId="urn:microsoft.com/office/officeart/2005/8/layout/orgChart1"/>
    <dgm:cxn modelId="{0FAED404-675D-2B43-84E6-133D34A7E1A8}" type="presParOf" srcId="{CF586E73-C0CF-F140-87E4-656E12F999AC}" destId="{8836757A-5AC1-F543-A594-6588C83BD34D}" srcOrd="1" destOrd="0" presId="urn:microsoft.com/office/officeart/2005/8/layout/orgChart1"/>
    <dgm:cxn modelId="{151BAF63-1752-BB45-B303-F5803B7A8D03}" type="presParOf" srcId="{650A36F5-B592-B646-A950-965CE10341FD}" destId="{4C4B1762-337F-C54B-AFF1-8086AF84F2A2}" srcOrd="1" destOrd="0" presId="urn:microsoft.com/office/officeart/2005/8/layout/orgChart1"/>
    <dgm:cxn modelId="{833210CE-6016-6F4F-84D8-EEB46C6DFC77}" type="presParOf" srcId="{4C4B1762-337F-C54B-AFF1-8086AF84F2A2}" destId="{F1011F11-BD04-3548-8FAF-7760755DC942}" srcOrd="0" destOrd="0" presId="urn:microsoft.com/office/officeart/2005/8/layout/orgChart1"/>
    <dgm:cxn modelId="{4EC91666-62A8-BA44-8B6C-816642F51BB8}" type="presParOf" srcId="{4C4B1762-337F-C54B-AFF1-8086AF84F2A2}" destId="{F1733487-65A9-5344-ACDF-EF82501D4459}" srcOrd="1" destOrd="0" presId="urn:microsoft.com/office/officeart/2005/8/layout/orgChart1"/>
    <dgm:cxn modelId="{02287E51-74DE-034A-BD1E-BB61153D3BD0}" type="presParOf" srcId="{F1733487-65A9-5344-ACDF-EF82501D4459}" destId="{95467E3E-ADD9-4846-9D71-10916AAF3CBF}" srcOrd="0" destOrd="0" presId="urn:microsoft.com/office/officeart/2005/8/layout/orgChart1"/>
    <dgm:cxn modelId="{2E61038D-3D26-1140-BAE8-A5D5D0403B9D}" type="presParOf" srcId="{95467E3E-ADD9-4846-9D71-10916AAF3CBF}" destId="{DEA496B6-1DE8-BC45-94C1-C62FF963D9F4}" srcOrd="0" destOrd="0" presId="urn:microsoft.com/office/officeart/2005/8/layout/orgChart1"/>
    <dgm:cxn modelId="{375F888C-5EA8-034D-A4B5-7DCEA5C472C2}" type="presParOf" srcId="{95467E3E-ADD9-4846-9D71-10916AAF3CBF}" destId="{2BC14323-F521-9D4E-AAA6-DAFCFBA57214}" srcOrd="1" destOrd="0" presId="urn:microsoft.com/office/officeart/2005/8/layout/orgChart1"/>
    <dgm:cxn modelId="{CA02BA7F-CF8C-9D42-891F-B498C4162EFB}" type="presParOf" srcId="{F1733487-65A9-5344-ACDF-EF82501D4459}" destId="{105BE223-FF01-344C-A585-9A686E47B132}" srcOrd="1" destOrd="0" presId="urn:microsoft.com/office/officeart/2005/8/layout/orgChart1"/>
    <dgm:cxn modelId="{3DDAE592-69A3-9D41-BDAF-AE76FC21B188}" type="presParOf" srcId="{F1733487-65A9-5344-ACDF-EF82501D4459}" destId="{7E700717-CE80-524C-ABE8-AA2275F240E5}" srcOrd="2" destOrd="0" presId="urn:microsoft.com/office/officeart/2005/8/layout/orgChart1"/>
    <dgm:cxn modelId="{E44CD98D-BA32-F441-8B56-E0F791D1AB77}" type="presParOf" srcId="{4C4B1762-337F-C54B-AFF1-8086AF84F2A2}" destId="{737B1FA2-F202-7847-A9B0-152EF204EBA7}" srcOrd="2" destOrd="0" presId="urn:microsoft.com/office/officeart/2005/8/layout/orgChart1"/>
    <dgm:cxn modelId="{A95E71ED-DF2B-6D4C-BEA0-5159C0BF6D66}" type="presParOf" srcId="{4C4B1762-337F-C54B-AFF1-8086AF84F2A2}" destId="{67427C5A-1054-8C40-9F95-AC1340E09137}" srcOrd="3" destOrd="0" presId="urn:microsoft.com/office/officeart/2005/8/layout/orgChart1"/>
    <dgm:cxn modelId="{8D431D7B-3246-9C45-BA0A-09F16D301EF0}" type="presParOf" srcId="{67427C5A-1054-8C40-9F95-AC1340E09137}" destId="{CFBD96E2-4042-9946-A28E-B69C21FE4229}" srcOrd="0" destOrd="0" presId="urn:microsoft.com/office/officeart/2005/8/layout/orgChart1"/>
    <dgm:cxn modelId="{2C568596-2442-9441-ACBA-A9CA27E48D6C}" type="presParOf" srcId="{CFBD96E2-4042-9946-A28E-B69C21FE4229}" destId="{B105EC86-96F8-7F4E-A244-AB64454F0516}" srcOrd="0" destOrd="0" presId="urn:microsoft.com/office/officeart/2005/8/layout/orgChart1"/>
    <dgm:cxn modelId="{A72D9202-B31F-B54D-B820-A7A987E820B5}" type="presParOf" srcId="{CFBD96E2-4042-9946-A28E-B69C21FE4229}" destId="{8FB97240-F542-8040-AD24-CC0D4478142E}" srcOrd="1" destOrd="0" presId="urn:microsoft.com/office/officeart/2005/8/layout/orgChart1"/>
    <dgm:cxn modelId="{68B7AE9A-C6BE-F144-A518-A6D82A502218}" type="presParOf" srcId="{67427C5A-1054-8C40-9F95-AC1340E09137}" destId="{8ADF0CB5-AFF9-A348-AAB7-CAC361673C62}" srcOrd="1" destOrd="0" presId="urn:microsoft.com/office/officeart/2005/8/layout/orgChart1"/>
    <dgm:cxn modelId="{844B759D-9FD1-D14B-BF09-BCE3E65F1549}" type="presParOf" srcId="{67427C5A-1054-8C40-9F95-AC1340E09137}" destId="{78A9655E-0F30-9349-BBBC-2F43CB436F20}" srcOrd="2" destOrd="0" presId="urn:microsoft.com/office/officeart/2005/8/layout/orgChart1"/>
    <dgm:cxn modelId="{89CB7574-FCFD-404D-9050-E1EB5D2A7F4E}" type="presParOf" srcId="{650A36F5-B592-B646-A950-965CE10341FD}" destId="{CAB25EC9-E59D-FA4E-A96A-D1E378249F8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8543038-F271-B44C-A609-61624E5FF5AB}" type="doc">
      <dgm:prSet loTypeId="urn:microsoft.com/office/officeart/2005/8/layout/pyramid1" loCatId="" qsTypeId="urn:microsoft.com/office/officeart/2005/8/quickstyle/simple4" qsCatId="simple" csTypeId="urn:microsoft.com/office/officeart/2005/8/colors/accent1_2" csCatId="accent1" phldr="1"/>
      <dgm:spPr/>
      <dgm:t>
        <a:bodyPr/>
        <a:lstStyle/>
        <a:p>
          <a:endParaRPr lang="en-US"/>
        </a:p>
      </dgm:t>
    </dgm:pt>
    <dgm:pt modelId="{A13ED68C-9BEB-2D4C-9A9D-4FF7F696211E}">
      <dgm:prSet/>
      <dgm:spPr/>
      <dgm:t>
        <a:bodyPr/>
        <a:lstStyle/>
        <a:p>
          <a:pPr rtl="0"/>
          <a:r>
            <a:rPr lang="en-US" dirty="0" smtClean="0"/>
            <a:t>Data Ethics</a:t>
          </a:r>
          <a:endParaRPr lang="en-US" dirty="0"/>
        </a:p>
      </dgm:t>
    </dgm:pt>
    <dgm:pt modelId="{9F38B551-A426-E94C-BBA8-F4C2318589D2}" type="parTrans" cxnId="{27AAEF74-B392-6E4B-B302-2E38EAD6547A}">
      <dgm:prSet/>
      <dgm:spPr/>
      <dgm:t>
        <a:bodyPr/>
        <a:lstStyle/>
        <a:p>
          <a:endParaRPr lang="en-US"/>
        </a:p>
      </dgm:t>
    </dgm:pt>
    <dgm:pt modelId="{78C07CA1-B586-F244-AA77-DDAA5D980254}" type="sibTrans" cxnId="{27AAEF74-B392-6E4B-B302-2E38EAD6547A}">
      <dgm:prSet/>
      <dgm:spPr/>
      <dgm:t>
        <a:bodyPr/>
        <a:lstStyle/>
        <a:p>
          <a:endParaRPr lang="en-US"/>
        </a:p>
      </dgm:t>
    </dgm:pt>
    <dgm:pt modelId="{1CE252B9-E661-E545-A43D-AF9F6C107A4B}">
      <dgm:prSet/>
      <dgm:spPr/>
      <dgm:t>
        <a:bodyPr/>
        <a:lstStyle/>
        <a:p>
          <a:pPr rtl="0"/>
          <a:r>
            <a:rPr lang="en-US" dirty="0" smtClean="0"/>
            <a:t>End of Presentation</a:t>
          </a:r>
          <a:endParaRPr lang="en-US" dirty="0"/>
        </a:p>
      </dgm:t>
    </dgm:pt>
    <dgm:pt modelId="{F41F37CF-2695-E841-8D68-F7A0788E8A48}" type="parTrans" cxnId="{22084601-BF09-3748-9512-68D73C701C0D}">
      <dgm:prSet/>
      <dgm:spPr/>
      <dgm:t>
        <a:bodyPr/>
        <a:lstStyle/>
        <a:p>
          <a:endParaRPr lang="en-US"/>
        </a:p>
      </dgm:t>
    </dgm:pt>
    <dgm:pt modelId="{76A7FDA8-7558-F046-9383-FC32324FCF58}" type="sibTrans" cxnId="{22084601-BF09-3748-9512-68D73C701C0D}">
      <dgm:prSet/>
      <dgm:spPr/>
      <dgm:t>
        <a:bodyPr/>
        <a:lstStyle/>
        <a:p>
          <a:endParaRPr lang="en-US"/>
        </a:p>
      </dgm:t>
    </dgm:pt>
    <dgm:pt modelId="{1BD4007E-106D-184C-930C-DA383DE887FC}" type="pres">
      <dgm:prSet presAssocID="{F8543038-F271-B44C-A609-61624E5FF5AB}" presName="Name0" presStyleCnt="0">
        <dgm:presLayoutVars>
          <dgm:dir/>
          <dgm:animLvl val="lvl"/>
          <dgm:resizeHandles val="exact"/>
        </dgm:presLayoutVars>
      </dgm:prSet>
      <dgm:spPr/>
      <dgm:t>
        <a:bodyPr/>
        <a:lstStyle/>
        <a:p>
          <a:endParaRPr lang="en-US"/>
        </a:p>
      </dgm:t>
    </dgm:pt>
    <dgm:pt modelId="{51EFE25D-18DC-C347-AD87-891706CB57A3}" type="pres">
      <dgm:prSet presAssocID="{A13ED68C-9BEB-2D4C-9A9D-4FF7F696211E}" presName="Name8" presStyleCnt="0"/>
      <dgm:spPr/>
    </dgm:pt>
    <dgm:pt modelId="{84DC221C-8ADF-8F4C-A4AB-1ED1486C2BAB}" type="pres">
      <dgm:prSet presAssocID="{A13ED68C-9BEB-2D4C-9A9D-4FF7F696211E}" presName="level" presStyleLbl="node1" presStyleIdx="0" presStyleCnt="2">
        <dgm:presLayoutVars>
          <dgm:chMax val="1"/>
          <dgm:bulletEnabled val="1"/>
        </dgm:presLayoutVars>
      </dgm:prSet>
      <dgm:spPr/>
      <dgm:t>
        <a:bodyPr/>
        <a:lstStyle/>
        <a:p>
          <a:endParaRPr lang="en-US"/>
        </a:p>
      </dgm:t>
    </dgm:pt>
    <dgm:pt modelId="{2E2C436E-4AC4-9B44-A458-C394BA2F8995}" type="pres">
      <dgm:prSet presAssocID="{A13ED68C-9BEB-2D4C-9A9D-4FF7F696211E}" presName="levelTx" presStyleLbl="revTx" presStyleIdx="0" presStyleCnt="0">
        <dgm:presLayoutVars>
          <dgm:chMax val="1"/>
          <dgm:bulletEnabled val="1"/>
        </dgm:presLayoutVars>
      </dgm:prSet>
      <dgm:spPr/>
      <dgm:t>
        <a:bodyPr/>
        <a:lstStyle/>
        <a:p>
          <a:endParaRPr lang="en-US"/>
        </a:p>
      </dgm:t>
    </dgm:pt>
    <dgm:pt modelId="{22E6D29C-3EAE-224F-8EC6-90837AC9132C}" type="pres">
      <dgm:prSet presAssocID="{1CE252B9-E661-E545-A43D-AF9F6C107A4B}" presName="Name8" presStyleCnt="0"/>
      <dgm:spPr/>
    </dgm:pt>
    <dgm:pt modelId="{570ECD48-A719-8C40-9E13-BDECC43874A0}" type="pres">
      <dgm:prSet presAssocID="{1CE252B9-E661-E545-A43D-AF9F6C107A4B}" presName="level" presStyleLbl="node1" presStyleIdx="1" presStyleCnt="2">
        <dgm:presLayoutVars>
          <dgm:chMax val="1"/>
          <dgm:bulletEnabled val="1"/>
        </dgm:presLayoutVars>
      </dgm:prSet>
      <dgm:spPr/>
      <dgm:t>
        <a:bodyPr/>
        <a:lstStyle/>
        <a:p>
          <a:endParaRPr lang="en-US"/>
        </a:p>
      </dgm:t>
    </dgm:pt>
    <dgm:pt modelId="{8B3425F1-0D5A-7542-A13F-309B4F9FFBD7}" type="pres">
      <dgm:prSet presAssocID="{1CE252B9-E661-E545-A43D-AF9F6C107A4B}" presName="levelTx" presStyleLbl="revTx" presStyleIdx="0" presStyleCnt="0">
        <dgm:presLayoutVars>
          <dgm:chMax val="1"/>
          <dgm:bulletEnabled val="1"/>
        </dgm:presLayoutVars>
      </dgm:prSet>
      <dgm:spPr/>
      <dgm:t>
        <a:bodyPr/>
        <a:lstStyle/>
        <a:p>
          <a:endParaRPr lang="en-US"/>
        </a:p>
      </dgm:t>
    </dgm:pt>
  </dgm:ptLst>
  <dgm:cxnLst>
    <dgm:cxn modelId="{75E31F5A-150A-1A45-BB52-CCEF7C456FAD}" type="presOf" srcId="{A13ED68C-9BEB-2D4C-9A9D-4FF7F696211E}" destId="{2E2C436E-4AC4-9B44-A458-C394BA2F8995}" srcOrd="1" destOrd="0" presId="urn:microsoft.com/office/officeart/2005/8/layout/pyramid1"/>
    <dgm:cxn modelId="{27AAEF74-B392-6E4B-B302-2E38EAD6547A}" srcId="{F8543038-F271-B44C-A609-61624E5FF5AB}" destId="{A13ED68C-9BEB-2D4C-9A9D-4FF7F696211E}" srcOrd="0" destOrd="0" parTransId="{9F38B551-A426-E94C-BBA8-F4C2318589D2}" sibTransId="{78C07CA1-B586-F244-AA77-DDAA5D980254}"/>
    <dgm:cxn modelId="{F4405087-D90B-8544-9C85-AB762158988D}" type="presOf" srcId="{1CE252B9-E661-E545-A43D-AF9F6C107A4B}" destId="{570ECD48-A719-8C40-9E13-BDECC43874A0}" srcOrd="0" destOrd="0" presId="urn:microsoft.com/office/officeart/2005/8/layout/pyramid1"/>
    <dgm:cxn modelId="{22084601-BF09-3748-9512-68D73C701C0D}" srcId="{F8543038-F271-B44C-A609-61624E5FF5AB}" destId="{1CE252B9-E661-E545-A43D-AF9F6C107A4B}" srcOrd="1" destOrd="0" parTransId="{F41F37CF-2695-E841-8D68-F7A0788E8A48}" sibTransId="{76A7FDA8-7558-F046-9383-FC32324FCF58}"/>
    <dgm:cxn modelId="{4DCB838E-03D3-DC4F-BD06-3F47FAD74CD2}" type="presOf" srcId="{F8543038-F271-B44C-A609-61624E5FF5AB}" destId="{1BD4007E-106D-184C-930C-DA383DE887FC}" srcOrd="0" destOrd="0" presId="urn:microsoft.com/office/officeart/2005/8/layout/pyramid1"/>
    <dgm:cxn modelId="{D03C4A7A-F5F3-324F-84CF-46C27C46A58E}" type="presOf" srcId="{A13ED68C-9BEB-2D4C-9A9D-4FF7F696211E}" destId="{84DC221C-8ADF-8F4C-A4AB-1ED1486C2BAB}" srcOrd="0" destOrd="0" presId="urn:microsoft.com/office/officeart/2005/8/layout/pyramid1"/>
    <dgm:cxn modelId="{873012F3-0610-F74B-96BC-9B558ED86F44}" type="presOf" srcId="{1CE252B9-E661-E545-A43D-AF9F6C107A4B}" destId="{8B3425F1-0D5A-7542-A13F-309B4F9FFBD7}" srcOrd="1" destOrd="0" presId="urn:microsoft.com/office/officeart/2005/8/layout/pyramid1"/>
    <dgm:cxn modelId="{8045FD23-C603-794C-A41D-E57267BD38C0}" type="presParOf" srcId="{1BD4007E-106D-184C-930C-DA383DE887FC}" destId="{51EFE25D-18DC-C347-AD87-891706CB57A3}" srcOrd="0" destOrd="0" presId="urn:microsoft.com/office/officeart/2005/8/layout/pyramid1"/>
    <dgm:cxn modelId="{F1E6963E-3284-9044-BD74-9B506D781141}" type="presParOf" srcId="{51EFE25D-18DC-C347-AD87-891706CB57A3}" destId="{84DC221C-8ADF-8F4C-A4AB-1ED1486C2BAB}" srcOrd="0" destOrd="0" presId="urn:microsoft.com/office/officeart/2005/8/layout/pyramid1"/>
    <dgm:cxn modelId="{26851AB6-BF68-4E4E-865B-72EC6322EB2D}" type="presParOf" srcId="{51EFE25D-18DC-C347-AD87-891706CB57A3}" destId="{2E2C436E-4AC4-9B44-A458-C394BA2F8995}" srcOrd="1" destOrd="0" presId="urn:microsoft.com/office/officeart/2005/8/layout/pyramid1"/>
    <dgm:cxn modelId="{F4EE2921-C73F-8F44-977F-F90B5F46B18E}" type="presParOf" srcId="{1BD4007E-106D-184C-930C-DA383DE887FC}" destId="{22E6D29C-3EAE-224F-8EC6-90837AC9132C}" srcOrd="1" destOrd="0" presId="urn:microsoft.com/office/officeart/2005/8/layout/pyramid1"/>
    <dgm:cxn modelId="{E605B368-C595-7646-B214-872FEA5BF38C}" type="presParOf" srcId="{22E6D29C-3EAE-224F-8EC6-90837AC9132C}" destId="{570ECD48-A719-8C40-9E13-BDECC43874A0}" srcOrd="0" destOrd="0" presId="urn:microsoft.com/office/officeart/2005/8/layout/pyramid1"/>
    <dgm:cxn modelId="{51586BD0-C256-3C46-AA75-10B824206E00}" type="presParOf" srcId="{22E6D29C-3EAE-224F-8EC6-90837AC9132C}" destId="{8B3425F1-0D5A-7542-A13F-309B4F9FFBD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3F4D9C-4D29-5F47-B385-50D2F083AC96}"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latin typeface="Times New Roman" pitchFamily="18" charset="0"/>
              <a:cs typeface="Times New Roman" pitchFamily="18" charset="0"/>
            </a:rPr>
            <a:t>1. Identifies and discloses conflicts of interest.</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5518DD4F-EA78-E941-87AD-0D963F86DBD0}">
      <dgm:prSet phldrT="[Text]"/>
      <dgm:spPr/>
      <dgm:t>
        <a:bodyPr/>
        <a:lstStyle/>
        <a:p>
          <a:r>
            <a:rPr lang="en-US" dirty="0" smtClean="0">
              <a:latin typeface="Times New Roman" pitchFamily="18" charset="0"/>
              <a:cs typeface="Times New Roman" pitchFamily="18" charset="0"/>
            </a:rPr>
            <a:t>2. Promotes quality by maintaining competency in statistical methods and uses only appropriate statistical procedures.</a:t>
          </a:r>
        </a:p>
      </dgm:t>
    </dgm:pt>
    <dgm:pt modelId="{5371B6E8-C777-5C42-98BE-4031DDD2AE57}" type="parTrans" cxnId="{77EDC176-4C62-9249-9345-C259391D11A1}">
      <dgm:prSet/>
      <dgm:spPr/>
      <dgm:t>
        <a:bodyPr/>
        <a:lstStyle/>
        <a:p>
          <a:endParaRPr lang="en-US"/>
        </a:p>
      </dgm:t>
    </dgm:pt>
    <dgm:pt modelId="{FA4237D3-762D-5C44-80B4-408008FFA39D}" type="sibTrans" cxnId="{77EDC176-4C62-9249-9345-C259391D11A1}">
      <dgm:prSet/>
      <dgm:spPr/>
      <dgm:t>
        <a:bodyPr/>
        <a:lstStyle/>
        <a:p>
          <a:endParaRPr lang="en-US"/>
        </a:p>
      </dgm:t>
    </dgm:pt>
    <dgm:pt modelId="{304AC20D-6BD8-164F-BE99-A995CA89F67E}">
      <dgm:prSet phldrT="[Text]"/>
      <dgm:spPr/>
      <dgm:t>
        <a:bodyPr/>
        <a:lstStyle/>
        <a:p>
          <a:r>
            <a:rPr lang="en-US" dirty="0" smtClean="0">
              <a:latin typeface="Times New Roman" pitchFamily="18" charset="0"/>
              <a:cs typeface="Times New Roman" pitchFamily="18" charset="0"/>
            </a:rPr>
            <a:t>3. Respects differences of opinion.</a:t>
          </a:r>
        </a:p>
      </dgm:t>
    </dgm:pt>
    <dgm:pt modelId="{338A806E-5CBC-7343-9EEA-1AD23C84C0C8}" type="parTrans" cxnId="{677BE536-A11B-7840-AEEA-93A316D8B150}">
      <dgm:prSet/>
      <dgm:spPr/>
      <dgm:t>
        <a:bodyPr/>
        <a:lstStyle/>
        <a:p>
          <a:endParaRPr lang="en-US"/>
        </a:p>
      </dgm:t>
    </dgm:pt>
    <dgm:pt modelId="{48F89FFF-5646-4B4C-AEA4-F7D169448C71}" type="sibTrans" cxnId="{677BE536-A11B-7840-AEEA-93A316D8B150}">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4. Obtains Institutional Review Board (IRB) review and approval of the research protocol before any data are collected.</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A331F84E-3FA5-FD4C-9061-F5570E036AF8}">
      <dgm:prSet phldrT="[Text]"/>
      <dgm:spPr/>
      <dgm:t>
        <a:bodyPr/>
        <a:lstStyle/>
        <a:p>
          <a:r>
            <a:rPr lang="en-US" dirty="0" smtClean="0">
              <a:latin typeface="Times New Roman" pitchFamily="18" charset="0"/>
              <a:cs typeface="Times New Roman" pitchFamily="18" charset="0"/>
            </a:rPr>
            <a:t>5. Obtains informed consent from all research participants prior to data collection.</a:t>
          </a:r>
          <a:endParaRPr lang="en-US" dirty="0"/>
        </a:p>
      </dgm:t>
    </dgm:pt>
    <dgm:pt modelId="{36371381-6047-EB4B-98B3-EF78D623A04D}" type="parTrans" cxnId="{518C2AFF-9079-2549-82DC-2BD3AC05C4A3}">
      <dgm:prSet/>
      <dgm:spPr/>
      <dgm:t>
        <a:bodyPr/>
        <a:lstStyle/>
        <a:p>
          <a:endParaRPr lang="en-US"/>
        </a:p>
      </dgm:t>
    </dgm:pt>
    <dgm:pt modelId="{E0CF0412-2596-114E-B5CB-83A59153C2C4}" type="sibTrans" cxnId="{518C2AFF-9079-2549-82DC-2BD3AC05C4A3}">
      <dgm:prSet/>
      <dgm:spPr/>
      <dgm:t>
        <a:bodyPr/>
        <a:lstStyle/>
        <a:p>
          <a:endParaRPr lang="en-US"/>
        </a:p>
      </dgm:t>
    </dgm:pt>
    <dgm:pt modelId="{18FE0D3C-EEB6-F847-A01B-B06F2E4329C5}">
      <dgm:prSet phldrT="[Text]"/>
      <dgm:spPr/>
      <dgm:t>
        <a:bodyPr/>
        <a:lstStyle/>
        <a:p>
          <a:r>
            <a:rPr lang="en-US" dirty="0" smtClean="0"/>
            <a:t>6. Maintains awareness of and follows applicable statutes and regulations.</a:t>
          </a:r>
          <a:endParaRPr lang="en-US" dirty="0"/>
        </a:p>
      </dgm:t>
    </dgm:pt>
    <dgm:pt modelId="{7F7903EE-7CE3-F544-AE1D-31467B964D6C}" type="parTrans" cxnId="{578593B8-C65B-B946-A703-A4E5C8CE122C}">
      <dgm:prSet/>
      <dgm:spPr/>
      <dgm:t>
        <a:bodyPr/>
        <a:lstStyle/>
        <a:p>
          <a:endParaRPr lang="en-US"/>
        </a:p>
      </dgm:t>
    </dgm:pt>
    <dgm:pt modelId="{0F4ED1E0-E9A6-E445-AEEB-B35B27C5E2E3}" type="sibTrans" cxnId="{578593B8-C65B-B946-A703-A4E5C8CE122C}">
      <dgm:prSet/>
      <dgm:spPr/>
      <dgm:t>
        <a:bodyPr/>
        <a:lstStyle/>
        <a:p>
          <a:endParaRPr lang="en-US"/>
        </a:p>
      </dgm:t>
    </dgm:pt>
    <dgm:pt modelId="{1E7E2B07-B514-0443-8FBB-033D13BDF4FC}">
      <dgm:prSet phldrT="[Text]"/>
      <dgm:spPr/>
      <dgm:t>
        <a:bodyPr/>
        <a:lstStyle/>
        <a:p>
          <a:r>
            <a:rPr lang="en-US" dirty="0" smtClean="0"/>
            <a:t>7. Acknowledges the contributions and intellectual property of others.</a:t>
          </a:r>
          <a:endParaRPr lang="en-US" dirty="0"/>
        </a:p>
      </dgm:t>
    </dgm:pt>
    <dgm:pt modelId="{A3C66259-9713-8F48-9A9C-FFAFAB64CD4A}" type="parTrans" cxnId="{69C9113F-C310-CD42-96AB-1E95C7CC4D62}">
      <dgm:prSet/>
      <dgm:spPr/>
      <dgm:t>
        <a:bodyPr/>
        <a:lstStyle/>
        <a:p>
          <a:endParaRPr lang="en-US"/>
        </a:p>
      </dgm:t>
    </dgm:pt>
    <dgm:pt modelId="{22AA8B8A-A0D3-5C49-80EA-3E5B655B851F}" type="sibTrans" cxnId="{69C9113F-C310-CD42-96AB-1E95C7CC4D62}">
      <dgm:prSet/>
      <dgm:spPr/>
      <dgm:t>
        <a:bodyPr/>
        <a:lstStyle/>
        <a:p>
          <a:endParaRPr lang="en-US"/>
        </a:p>
      </dgm:t>
    </dgm:pt>
    <dgm:pt modelId="{11ADC45F-F4CF-5147-86D5-08A6A0D9586C}">
      <dgm:prSet phldrT="[Text]"/>
      <dgm:spPr/>
      <dgm:t>
        <a:bodyPr/>
        <a:lstStyle/>
        <a:p>
          <a:r>
            <a:rPr lang="en-US" dirty="0" smtClean="0"/>
            <a:t>8. Ensures data collection, analysis, and reporting reflect the unbiased search for truth.</a:t>
          </a:r>
          <a:endParaRPr lang="en-US" dirty="0"/>
        </a:p>
      </dgm:t>
    </dgm:pt>
    <dgm:pt modelId="{A2439897-98B1-2C48-A2F8-62DD71BC49D5}" type="parTrans" cxnId="{3A07C09E-68F6-FA42-A31C-8A21468231D4}">
      <dgm:prSet/>
      <dgm:spPr/>
      <dgm:t>
        <a:bodyPr/>
        <a:lstStyle/>
        <a:p>
          <a:endParaRPr lang="en-US"/>
        </a:p>
      </dgm:t>
    </dgm:pt>
    <dgm:pt modelId="{C03E4A72-CFC7-5A4F-9B47-DAAF06EAAB63}" type="sibTrans" cxnId="{3A07C09E-68F6-FA42-A31C-8A21468231D4}">
      <dgm:prSet/>
      <dgm:spPr/>
      <dgm:t>
        <a:bodyPr/>
        <a:lstStyle/>
        <a:p>
          <a:endParaRPr lang="en-US"/>
        </a:p>
      </dgm:t>
    </dgm:pt>
    <dgm:pt modelId="{5FE979CF-9CD3-294C-A4D9-DC4C2516105A}" type="pres">
      <dgm:prSet presAssocID="{EB3F4D9C-4D29-5F47-B385-50D2F083AC96}" presName="vert0" presStyleCnt="0">
        <dgm:presLayoutVars>
          <dgm:dir/>
          <dgm:animOne val="branch"/>
          <dgm:animLvl val="lvl"/>
        </dgm:presLayoutVars>
      </dgm:prSet>
      <dgm:spPr/>
      <dgm:t>
        <a:bodyPr/>
        <a:lstStyle/>
        <a:p>
          <a:endParaRPr lang="en-US"/>
        </a:p>
      </dgm:t>
    </dgm:pt>
    <dgm:pt modelId="{B3E2EDB8-29C7-534B-81CE-F5BBC526109E}" type="pres">
      <dgm:prSet presAssocID="{25E53ACF-A0BC-5347-8D9B-1F613FD45C61}" presName="thickLine" presStyleLbl="alignNode1" presStyleIdx="0" presStyleCnt="8"/>
      <dgm:spPr/>
    </dgm:pt>
    <dgm:pt modelId="{89BD44BC-8292-6748-B767-9E9154BD741B}" type="pres">
      <dgm:prSet presAssocID="{25E53ACF-A0BC-5347-8D9B-1F613FD45C61}" presName="horz1" presStyleCnt="0"/>
      <dgm:spPr/>
    </dgm:pt>
    <dgm:pt modelId="{63BF6D72-E5E7-764C-A3D0-EDB0567944D3}" type="pres">
      <dgm:prSet presAssocID="{25E53ACF-A0BC-5347-8D9B-1F613FD45C61}" presName="tx1" presStyleLbl="revTx" presStyleIdx="0" presStyleCnt="8"/>
      <dgm:spPr/>
      <dgm:t>
        <a:bodyPr/>
        <a:lstStyle/>
        <a:p>
          <a:endParaRPr lang="en-US"/>
        </a:p>
      </dgm:t>
    </dgm:pt>
    <dgm:pt modelId="{8A30304F-57AC-CF4D-8DC3-D457C61C2C37}" type="pres">
      <dgm:prSet presAssocID="{25E53ACF-A0BC-5347-8D9B-1F613FD45C61}" presName="vert1" presStyleCnt="0"/>
      <dgm:spPr/>
    </dgm:pt>
    <dgm:pt modelId="{7F75FEFF-24B0-1A47-A2D9-6158ED18CC8A}" type="pres">
      <dgm:prSet presAssocID="{5518DD4F-EA78-E941-87AD-0D963F86DBD0}" presName="thickLine" presStyleLbl="alignNode1" presStyleIdx="1" presStyleCnt="8" custLinFactNeighborY="-51438"/>
      <dgm:spPr/>
    </dgm:pt>
    <dgm:pt modelId="{526B3509-A62B-754E-ACAA-A99C79029847}" type="pres">
      <dgm:prSet presAssocID="{5518DD4F-EA78-E941-87AD-0D963F86DBD0}" presName="horz1" presStyleCnt="0"/>
      <dgm:spPr/>
    </dgm:pt>
    <dgm:pt modelId="{7240383C-0333-C347-84E2-7D8A6B9F965E}" type="pres">
      <dgm:prSet presAssocID="{5518DD4F-EA78-E941-87AD-0D963F86DBD0}" presName="tx1" presStyleLbl="revTx" presStyleIdx="1" presStyleCnt="8" custLinFactNeighborX="901" custLinFactNeighborY="-37546"/>
      <dgm:spPr/>
      <dgm:t>
        <a:bodyPr/>
        <a:lstStyle/>
        <a:p>
          <a:endParaRPr lang="en-US"/>
        </a:p>
      </dgm:t>
    </dgm:pt>
    <dgm:pt modelId="{183D349A-4991-2443-9F95-BA7B02D9684F}" type="pres">
      <dgm:prSet presAssocID="{5518DD4F-EA78-E941-87AD-0D963F86DBD0}" presName="vert1" presStyleCnt="0"/>
      <dgm:spPr/>
    </dgm:pt>
    <dgm:pt modelId="{65740DC3-2FD5-5240-B427-4804610C689C}" type="pres">
      <dgm:prSet presAssocID="{304AC20D-6BD8-164F-BE99-A995CA89F67E}" presName="thickLine" presStyleLbl="alignNode1" presStyleIdx="2" presStyleCnt="8"/>
      <dgm:spPr/>
    </dgm:pt>
    <dgm:pt modelId="{562EEC06-348B-5447-8191-2FF7D4F635ED}" type="pres">
      <dgm:prSet presAssocID="{304AC20D-6BD8-164F-BE99-A995CA89F67E}" presName="horz1" presStyleCnt="0"/>
      <dgm:spPr/>
    </dgm:pt>
    <dgm:pt modelId="{665D1E60-EECA-9C4D-98EC-81C0A722BFFC}" type="pres">
      <dgm:prSet presAssocID="{304AC20D-6BD8-164F-BE99-A995CA89F67E}" presName="tx1" presStyleLbl="revTx" presStyleIdx="2" presStyleCnt="8"/>
      <dgm:spPr/>
      <dgm:t>
        <a:bodyPr/>
        <a:lstStyle/>
        <a:p>
          <a:endParaRPr lang="en-US"/>
        </a:p>
      </dgm:t>
    </dgm:pt>
    <dgm:pt modelId="{6155B50E-9D4D-F54B-ADC3-46EC3EA39EF8}" type="pres">
      <dgm:prSet presAssocID="{304AC20D-6BD8-164F-BE99-A995CA89F67E}" presName="vert1" presStyleCnt="0"/>
      <dgm:spPr/>
    </dgm:pt>
    <dgm:pt modelId="{5EAF16A6-0A02-5945-92DF-C9F7D89B8805}" type="pres">
      <dgm:prSet presAssocID="{F99E489D-B36A-E64D-8ACB-6AB2B91F4E38}" presName="thickLine" presStyleLbl="alignNode1" presStyleIdx="3" presStyleCnt="8"/>
      <dgm:spPr/>
    </dgm:pt>
    <dgm:pt modelId="{58B1D023-616C-A04D-9766-7D8FA17F09EF}" type="pres">
      <dgm:prSet presAssocID="{F99E489D-B36A-E64D-8ACB-6AB2B91F4E38}" presName="horz1" presStyleCnt="0"/>
      <dgm:spPr/>
    </dgm:pt>
    <dgm:pt modelId="{E2312A5D-029C-884E-B956-ED1AF8E21313}" type="pres">
      <dgm:prSet presAssocID="{F99E489D-B36A-E64D-8ACB-6AB2B91F4E38}" presName="tx1" presStyleLbl="revTx" presStyleIdx="3" presStyleCnt="8"/>
      <dgm:spPr/>
      <dgm:t>
        <a:bodyPr/>
        <a:lstStyle/>
        <a:p>
          <a:endParaRPr lang="en-US"/>
        </a:p>
      </dgm:t>
    </dgm:pt>
    <dgm:pt modelId="{655559F3-D1B5-9942-A8C4-31BCB972D539}" type="pres">
      <dgm:prSet presAssocID="{F99E489D-B36A-E64D-8ACB-6AB2B91F4E38}" presName="vert1" presStyleCnt="0"/>
      <dgm:spPr/>
    </dgm:pt>
    <dgm:pt modelId="{617F2A63-FFE2-5F45-97AF-E04F6685D8A3}" type="pres">
      <dgm:prSet presAssocID="{A331F84E-3FA5-FD4C-9061-F5570E036AF8}" presName="thickLine" presStyleLbl="alignNode1" presStyleIdx="4" presStyleCnt="8"/>
      <dgm:spPr/>
    </dgm:pt>
    <dgm:pt modelId="{958EEA4D-E180-C14F-87E3-1F56C6E4178B}" type="pres">
      <dgm:prSet presAssocID="{A331F84E-3FA5-FD4C-9061-F5570E036AF8}" presName="horz1" presStyleCnt="0"/>
      <dgm:spPr/>
    </dgm:pt>
    <dgm:pt modelId="{FDBAFCE3-F9F5-C94D-976C-F9A82B2D4A67}" type="pres">
      <dgm:prSet presAssocID="{A331F84E-3FA5-FD4C-9061-F5570E036AF8}" presName="tx1" presStyleLbl="revTx" presStyleIdx="4" presStyleCnt="8"/>
      <dgm:spPr/>
      <dgm:t>
        <a:bodyPr/>
        <a:lstStyle/>
        <a:p>
          <a:endParaRPr lang="en-US"/>
        </a:p>
      </dgm:t>
    </dgm:pt>
    <dgm:pt modelId="{41F31A12-E8D8-C24B-ACAF-D39C85D9145C}" type="pres">
      <dgm:prSet presAssocID="{A331F84E-3FA5-FD4C-9061-F5570E036AF8}" presName="vert1" presStyleCnt="0"/>
      <dgm:spPr/>
    </dgm:pt>
    <dgm:pt modelId="{5F7D70B6-FC34-934F-9299-52A1E4CFBD46}" type="pres">
      <dgm:prSet presAssocID="{18FE0D3C-EEB6-F847-A01B-B06F2E4329C5}" presName="thickLine" presStyleLbl="alignNode1" presStyleIdx="5" presStyleCnt="8"/>
      <dgm:spPr/>
    </dgm:pt>
    <dgm:pt modelId="{F42B8B90-9FF6-FD43-9B7A-BA8A846D1404}" type="pres">
      <dgm:prSet presAssocID="{18FE0D3C-EEB6-F847-A01B-B06F2E4329C5}" presName="horz1" presStyleCnt="0"/>
      <dgm:spPr/>
    </dgm:pt>
    <dgm:pt modelId="{26332A51-941F-784A-864F-505ED854AC4F}" type="pres">
      <dgm:prSet presAssocID="{18FE0D3C-EEB6-F847-A01B-B06F2E4329C5}" presName="tx1" presStyleLbl="revTx" presStyleIdx="5" presStyleCnt="8"/>
      <dgm:spPr/>
      <dgm:t>
        <a:bodyPr/>
        <a:lstStyle/>
        <a:p>
          <a:endParaRPr lang="en-US"/>
        </a:p>
      </dgm:t>
    </dgm:pt>
    <dgm:pt modelId="{5D4AAE0A-54F1-7643-83AC-D0FC61052D63}" type="pres">
      <dgm:prSet presAssocID="{18FE0D3C-EEB6-F847-A01B-B06F2E4329C5}" presName="vert1" presStyleCnt="0"/>
      <dgm:spPr/>
    </dgm:pt>
    <dgm:pt modelId="{E7238AE2-E6B5-2E4B-82C0-0E2377D843F2}" type="pres">
      <dgm:prSet presAssocID="{1E7E2B07-B514-0443-8FBB-033D13BDF4FC}" presName="thickLine" presStyleLbl="alignNode1" presStyleIdx="6" presStyleCnt="8"/>
      <dgm:spPr/>
    </dgm:pt>
    <dgm:pt modelId="{E5566812-AE5E-9048-ABB8-37BA67FC4558}" type="pres">
      <dgm:prSet presAssocID="{1E7E2B07-B514-0443-8FBB-033D13BDF4FC}" presName="horz1" presStyleCnt="0"/>
      <dgm:spPr/>
    </dgm:pt>
    <dgm:pt modelId="{EC7B32C8-430B-D74A-A426-50592D3FC141}" type="pres">
      <dgm:prSet presAssocID="{1E7E2B07-B514-0443-8FBB-033D13BDF4FC}" presName="tx1" presStyleLbl="revTx" presStyleIdx="6" presStyleCnt="8"/>
      <dgm:spPr/>
      <dgm:t>
        <a:bodyPr/>
        <a:lstStyle/>
        <a:p>
          <a:endParaRPr lang="en-US"/>
        </a:p>
      </dgm:t>
    </dgm:pt>
    <dgm:pt modelId="{D308A3EB-883C-EE4C-9422-EAFB5221A5C8}" type="pres">
      <dgm:prSet presAssocID="{1E7E2B07-B514-0443-8FBB-033D13BDF4FC}" presName="vert1" presStyleCnt="0"/>
      <dgm:spPr/>
    </dgm:pt>
    <dgm:pt modelId="{B0C09EB8-62C0-ED44-94B2-270BFDD335F9}" type="pres">
      <dgm:prSet presAssocID="{11ADC45F-F4CF-5147-86D5-08A6A0D9586C}" presName="thickLine" presStyleLbl="alignNode1" presStyleIdx="7" presStyleCnt="8"/>
      <dgm:spPr/>
    </dgm:pt>
    <dgm:pt modelId="{E376AF3D-FE0C-4041-A293-C234F72D3678}" type="pres">
      <dgm:prSet presAssocID="{11ADC45F-F4CF-5147-86D5-08A6A0D9586C}" presName="horz1" presStyleCnt="0"/>
      <dgm:spPr/>
    </dgm:pt>
    <dgm:pt modelId="{6D902344-4B1B-D549-B576-CCC14E88DA40}" type="pres">
      <dgm:prSet presAssocID="{11ADC45F-F4CF-5147-86D5-08A6A0D9586C}" presName="tx1" presStyleLbl="revTx" presStyleIdx="7" presStyleCnt="8"/>
      <dgm:spPr/>
      <dgm:t>
        <a:bodyPr/>
        <a:lstStyle/>
        <a:p>
          <a:endParaRPr lang="en-US"/>
        </a:p>
      </dgm:t>
    </dgm:pt>
    <dgm:pt modelId="{D36CA620-4A0C-CE45-B6EF-E323E2417B0E}" type="pres">
      <dgm:prSet presAssocID="{11ADC45F-F4CF-5147-86D5-08A6A0D9586C}" presName="vert1" presStyleCnt="0"/>
      <dgm:spPr/>
    </dgm:pt>
  </dgm:ptLst>
  <dgm:cxnLst>
    <dgm:cxn modelId="{578593B8-C65B-B946-A703-A4E5C8CE122C}" srcId="{EB3F4D9C-4D29-5F47-B385-50D2F083AC96}" destId="{18FE0D3C-EEB6-F847-A01B-B06F2E4329C5}" srcOrd="5" destOrd="0" parTransId="{7F7903EE-7CE3-F544-AE1D-31467B964D6C}" sibTransId="{0F4ED1E0-E9A6-E445-AEEB-B35B27C5E2E3}"/>
    <dgm:cxn modelId="{13449863-4666-2342-9423-6BA5F90B8015}" type="presOf" srcId="{EB3F4D9C-4D29-5F47-B385-50D2F083AC96}" destId="{5FE979CF-9CD3-294C-A4D9-DC4C2516105A}" srcOrd="0" destOrd="0" presId="urn:microsoft.com/office/officeart/2008/layout/LinedList"/>
    <dgm:cxn modelId="{69502166-147A-E84F-B658-CB111EAFCC7D}" type="presOf" srcId="{1E7E2B07-B514-0443-8FBB-033D13BDF4FC}" destId="{EC7B32C8-430B-D74A-A426-50592D3FC141}" srcOrd="0" destOrd="0" presId="urn:microsoft.com/office/officeart/2008/layout/LinedList"/>
    <dgm:cxn modelId="{A51D5177-9C76-9A48-ACAC-00FD302152BE}" type="presOf" srcId="{A331F84E-3FA5-FD4C-9061-F5570E036AF8}" destId="{FDBAFCE3-F9F5-C94D-976C-F9A82B2D4A67}" srcOrd="0" destOrd="0" presId="urn:microsoft.com/office/officeart/2008/layout/LinedList"/>
    <dgm:cxn modelId="{4734EB8C-AE65-BD4C-A314-EAD580A796A5}" type="presOf" srcId="{5518DD4F-EA78-E941-87AD-0D963F86DBD0}" destId="{7240383C-0333-C347-84E2-7D8A6B9F965E}" srcOrd="0" destOrd="0" presId="urn:microsoft.com/office/officeart/2008/layout/LinedList"/>
    <dgm:cxn modelId="{677BE536-A11B-7840-AEEA-93A316D8B150}" srcId="{EB3F4D9C-4D29-5F47-B385-50D2F083AC96}" destId="{304AC20D-6BD8-164F-BE99-A995CA89F67E}" srcOrd="2" destOrd="0" parTransId="{338A806E-5CBC-7343-9EEA-1AD23C84C0C8}" sibTransId="{48F89FFF-5646-4B4C-AEA4-F7D169448C71}"/>
    <dgm:cxn modelId="{3FACFE89-9F14-0A4F-BF07-BE37ECF89AF5}" type="presOf" srcId="{11ADC45F-F4CF-5147-86D5-08A6A0D9586C}" destId="{6D902344-4B1B-D549-B576-CCC14E88DA40}" srcOrd="0" destOrd="0" presId="urn:microsoft.com/office/officeart/2008/layout/LinedList"/>
    <dgm:cxn modelId="{87046DF6-6399-FC46-BBBC-D3F5D75891FB}" type="presOf" srcId="{18FE0D3C-EEB6-F847-A01B-B06F2E4329C5}" destId="{26332A51-941F-784A-864F-505ED854AC4F}" srcOrd="0" destOrd="0" presId="urn:microsoft.com/office/officeart/2008/layout/LinedList"/>
    <dgm:cxn modelId="{518C2AFF-9079-2549-82DC-2BD3AC05C4A3}" srcId="{EB3F4D9C-4D29-5F47-B385-50D2F083AC96}" destId="{A331F84E-3FA5-FD4C-9061-F5570E036AF8}" srcOrd="4" destOrd="0" parTransId="{36371381-6047-EB4B-98B3-EF78D623A04D}" sibTransId="{E0CF0412-2596-114E-B5CB-83A59153C2C4}"/>
    <dgm:cxn modelId="{69C9113F-C310-CD42-96AB-1E95C7CC4D62}" srcId="{EB3F4D9C-4D29-5F47-B385-50D2F083AC96}" destId="{1E7E2B07-B514-0443-8FBB-033D13BDF4FC}" srcOrd="6" destOrd="0" parTransId="{A3C66259-9713-8F48-9A9C-FFAFAB64CD4A}" sibTransId="{22AA8B8A-A0D3-5C49-80EA-3E5B655B851F}"/>
    <dgm:cxn modelId="{2C0C818A-EF0A-1D45-BE7B-43D944EF9874}" type="presOf" srcId="{304AC20D-6BD8-164F-BE99-A995CA89F67E}" destId="{665D1E60-EECA-9C4D-98EC-81C0A722BFFC}" srcOrd="0" destOrd="0" presId="urn:microsoft.com/office/officeart/2008/layout/LinedList"/>
    <dgm:cxn modelId="{77EDC176-4C62-9249-9345-C259391D11A1}" srcId="{EB3F4D9C-4D29-5F47-B385-50D2F083AC96}" destId="{5518DD4F-EA78-E941-87AD-0D963F86DBD0}" srcOrd="1" destOrd="0" parTransId="{5371B6E8-C777-5C42-98BE-4031DDD2AE57}" sibTransId="{FA4237D3-762D-5C44-80B4-408008FFA39D}"/>
    <dgm:cxn modelId="{57782A8E-349C-C545-A68F-6C3421B311E4}" srcId="{EB3F4D9C-4D29-5F47-B385-50D2F083AC96}" destId="{F99E489D-B36A-E64D-8ACB-6AB2B91F4E38}" srcOrd="3" destOrd="0" parTransId="{76B65166-20CE-1E4B-A5DE-857D405905B3}" sibTransId="{8B586979-B08F-E542-9B42-0A8E3E014D6F}"/>
    <dgm:cxn modelId="{9F4772AD-5667-024E-934B-2C5A1D834EAB}" type="presOf" srcId="{25E53ACF-A0BC-5347-8D9B-1F613FD45C61}" destId="{63BF6D72-E5E7-764C-A3D0-EDB0567944D3}" srcOrd="0" destOrd="0" presId="urn:microsoft.com/office/officeart/2008/layout/LinedList"/>
    <dgm:cxn modelId="{3A07C09E-68F6-FA42-A31C-8A21468231D4}" srcId="{EB3F4D9C-4D29-5F47-B385-50D2F083AC96}" destId="{11ADC45F-F4CF-5147-86D5-08A6A0D9586C}" srcOrd="7" destOrd="0" parTransId="{A2439897-98B1-2C48-A2F8-62DD71BC49D5}" sibTransId="{C03E4A72-CFC7-5A4F-9B47-DAAF06EAAB63}"/>
    <dgm:cxn modelId="{69F8AEBF-5B1F-0F4E-8BE7-43EFE6176C35}" srcId="{EB3F4D9C-4D29-5F47-B385-50D2F083AC96}" destId="{25E53ACF-A0BC-5347-8D9B-1F613FD45C61}" srcOrd="0" destOrd="0" parTransId="{76A6538B-3AA0-6146-9D3B-C0158CD5F44D}" sibTransId="{7E72265D-0C99-614F-B963-351FC568B316}"/>
    <dgm:cxn modelId="{9B164A0A-6B17-454D-BD3C-96C17E21E6C6}" type="presOf" srcId="{F99E489D-B36A-E64D-8ACB-6AB2B91F4E38}" destId="{E2312A5D-029C-884E-B956-ED1AF8E21313}" srcOrd="0" destOrd="0" presId="urn:microsoft.com/office/officeart/2008/layout/LinedList"/>
    <dgm:cxn modelId="{99E77402-DFBB-8F48-A229-F9C6AEB0B43A}" type="presParOf" srcId="{5FE979CF-9CD3-294C-A4D9-DC4C2516105A}" destId="{B3E2EDB8-29C7-534B-81CE-F5BBC526109E}" srcOrd="0" destOrd="0" presId="urn:microsoft.com/office/officeart/2008/layout/LinedList"/>
    <dgm:cxn modelId="{81758DFD-9ABF-4544-A202-176DECDF1F35}" type="presParOf" srcId="{5FE979CF-9CD3-294C-A4D9-DC4C2516105A}" destId="{89BD44BC-8292-6748-B767-9E9154BD741B}" srcOrd="1" destOrd="0" presId="urn:microsoft.com/office/officeart/2008/layout/LinedList"/>
    <dgm:cxn modelId="{2A42759C-F975-644A-A3A2-8608D0BA6E29}" type="presParOf" srcId="{89BD44BC-8292-6748-B767-9E9154BD741B}" destId="{63BF6D72-E5E7-764C-A3D0-EDB0567944D3}" srcOrd="0" destOrd="0" presId="urn:microsoft.com/office/officeart/2008/layout/LinedList"/>
    <dgm:cxn modelId="{1D4012FD-8418-FB43-8D8C-DC13C269A6AE}" type="presParOf" srcId="{89BD44BC-8292-6748-B767-9E9154BD741B}" destId="{8A30304F-57AC-CF4D-8DC3-D457C61C2C37}" srcOrd="1" destOrd="0" presId="urn:microsoft.com/office/officeart/2008/layout/LinedList"/>
    <dgm:cxn modelId="{FE655CE4-6932-C842-8AA4-0CE058EB237A}" type="presParOf" srcId="{5FE979CF-9CD3-294C-A4D9-DC4C2516105A}" destId="{7F75FEFF-24B0-1A47-A2D9-6158ED18CC8A}" srcOrd="2" destOrd="0" presId="urn:microsoft.com/office/officeart/2008/layout/LinedList"/>
    <dgm:cxn modelId="{9B2943E6-C440-B74C-B4A7-F9D02FA385C1}" type="presParOf" srcId="{5FE979CF-9CD3-294C-A4D9-DC4C2516105A}" destId="{526B3509-A62B-754E-ACAA-A99C79029847}" srcOrd="3" destOrd="0" presId="urn:microsoft.com/office/officeart/2008/layout/LinedList"/>
    <dgm:cxn modelId="{922F8C5F-01F0-654D-A8A2-EDA9FF1B96DE}" type="presParOf" srcId="{526B3509-A62B-754E-ACAA-A99C79029847}" destId="{7240383C-0333-C347-84E2-7D8A6B9F965E}" srcOrd="0" destOrd="0" presId="urn:microsoft.com/office/officeart/2008/layout/LinedList"/>
    <dgm:cxn modelId="{56788E08-DA56-5949-91FC-B79B6BE7B865}" type="presParOf" srcId="{526B3509-A62B-754E-ACAA-A99C79029847}" destId="{183D349A-4991-2443-9F95-BA7B02D9684F}" srcOrd="1" destOrd="0" presId="urn:microsoft.com/office/officeart/2008/layout/LinedList"/>
    <dgm:cxn modelId="{3BBF78AE-F5DF-E043-8A38-1A0129429BA3}" type="presParOf" srcId="{5FE979CF-9CD3-294C-A4D9-DC4C2516105A}" destId="{65740DC3-2FD5-5240-B427-4804610C689C}" srcOrd="4" destOrd="0" presId="urn:microsoft.com/office/officeart/2008/layout/LinedList"/>
    <dgm:cxn modelId="{986BA73C-9F8D-6B4A-B892-B27E3DD34113}" type="presParOf" srcId="{5FE979CF-9CD3-294C-A4D9-DC4C2516105A}" destId="{562EEC06-348B-5447-8191-2FF7D4F635ED}" srcOrd="5" destOrd="0" presId="urn:microsoft.com/office/officeart/2008/layout/LinedList"/>
    <dgm:cxn modelId="{6E163C8E-69C4-1143-A12A-B45FDF8A62BD}" type="presParOf" srcId="{562EEC06-348B-5447-8191-2FF7D4F635ED}" destId="{665D1E60-EECA-9C4D-98EC-81C0A722BFFC}" srcOrd="0" destOrd="0" presId="urn:microsoft.com/office/officeart/2008/layout/LinedList"/>
    <dgm:cxn modelId="{7A24A18F-5953-A542-BC24-BFB7F79B1C85}" type="presParOf" srcId="{562EEC06-348B-5447-8191-2FF7D4F635ED}" destId="{6155B50E-9D4D-F54B-ADC3-46EC3EA39EF8}" srcOrd="1" destOrd="0" presId="urn:microsoft.com/office/officeart/2008/layout/LinedList"/>
    <dgm:cxn modelId="{8F13444C-37A2-EC4B-B87C-375ED5419AA0}" type="presParOf" srcId="{5FE979CF-9CD3-294C-A4D9-DC4C2516105A}" destId="{5EAF16A6-0A02-5945-92DF-C9F7D89B8805}" srcOrd="6" destOrd="0" presId="urn:microsoft.com/office/officeart/2008/layout/LinedList"/>
    <dgm:cxn modelId="{98499C81-45B7-F643-9C9B-BB485168B228}" type="presParOf" srcId="{5FE979CF-9CD3-294C-A4D9-DC4C2516105A}" destId="{58B1D023-616C-A04D-9766-7D8FA17F09EF}" srcOrd="7" destOrd="0" presId="urn:microsoft.com/office/officeart/2008/layout/LinedList"/>
    <dgm:cxn modelId="{AB4A412D-1DA9-7242-B42E-D7122CCA6CE8}" type="presParOf" srcId="{58B1D023-616C-A04D-9766-7D8FA17F09EF}" destId="{E2312A5D-029C-884E-B956-ED1AF8E21313}" srcOrd="0" destOrd="0" presId="urn:microsoft.com/office/officeart/2008/layout/LinedList"/>
    <dgm:cxn modelId="{582C7C02-C8D6-F042-AE17-0710ED0A5625}" type="presParOf" srcId="{58B1D023-616C-A04D-9766-7D8FA17F09EF}" destId="{655559F3-D1B5-9942-A8C4-31BCB972D539}" srcOrd="1" destOrd="0" presId="urn:microsoft.com/office/officeart/2008/layout/LinedList"/>
    <dgm:cxn modelId="{DD99AECF-CE04-E14F-A718-B886195CFE09}" type="presParOf" srcId="{5FE979CF-9CD3-294C-A4D9-DC4C2516105A}" destId="{617F2A63-FFE2-5F45-97AF-E04F6685D8A3}" srcOrd="8" destOrd="0" presId="urn:microsoft.com/office/officeart/2008/layout/LinedList"/>
    <dgm:cxn modelId="{33FF2FA7-C431-8D4C-92DA-6016DC2C45FF}" type="presParOf" srcId="{5FE979CF-9CD3-294C-A4D9-DC4C2516105A}" destId="{958EEA4D-E180-C14F-87E3-1F56C6E4178B}" srcOrd="9" destOrd="0" presId="urn:microsoft.com/office/officeart/2008/layout/LinedList"/>
    <dgm:cxn modelId="{617838E3-18B7-044B-BBDF-E616366664CF}" type="presParOf" srcId="{958EEA4D-E180-C14F-87E3-1F56C6E4178B}" destId="{FDBAFCE3-F9F5-C94D-976C-F9A82B2D4A67}" srcOrd="0" destOrd="0" presId="urn:microsoft.com/office/officeart/2008/layout/LinedList"/>
    <dgm:cxn modelId="{BE300AE5-D944-784A-8F46-381F0B09CDF5}" type="presParOf" srcId="{958EEA4D-E180-C14F-87E3-1F56C6E4178B}" destId="{41F31A12-E8D8-C24B-ACAF-D39C85D9145C}" srcOrd="1" destOrd="0" presId="urn:microsoft.com/office/officeart/2008/layout/LinedList"/>
    <dgm:cxn modelId="{4491D418-4600-5640-914C-6A1BC1A41870}" type="presParOf" srcId="{5FE979CF-9CD3-294C-A4D9-DC4C2516105A}" destId="{5F7D70B6-FC34-934F-9299-52A1E4CFBD46}" srcOrd="10" destOrd="0" presId="urn:microsoft.com/office/officeart/2008/layout/LinedList"/>
    <dgm:cxn modelId="{951F12E4-5A7C-554F-8133-0AB528ED7AC9}" type="presParOf" srcId="{5FE979CF-9CD3-294C-A4D9-DC4C2516105A}" destId="{F42B8B90-9FF6-FD43-9B7A-BA8A846D1404}" srcOrd="11" destOrd="0" presId="urn:microsoft.com/office/officeart/2008/layout/LinedList"/>
    <dgm:cxn modelId="{6CE07566-570F-1D46-B923-BA851875D83B}" type="presParOf" srcId="{F42B8B90-9FF6-FD43-9B7A-BA8A846D1404}" destId="{26332A51-941F-784A-864F-505ED854AC4F}" srcOrd="0" destOrd="0" presId="urn:microsoft.com/office/officeart/2008/layout/LinedList"/>
    <dgm:cxn modelId="{7C306E49-8CEF-3948-9305-49C424949705}" type="presParOf" srcId="{F42B8B90-9FF6-FD43-9B7A-BA8A846D1404}" destId="{5D4AAE0A-54F1-7643-83AC-D0FC61052D63}" srcOrd="1" destOrd="0" presId="urn:microsoft.com/office/officeart/2008/layout/LinedList"/>
    <dgm:cxn modelId="{10217393-8F8E-0A4F-9679-F18FAD595CF3}" type="presParOf" srcId="{5FE979CF-9CD3-294C-A4D9-DC4C2516105A}" destId="{E7238AE2-E6B5-2E4B-82C0-0E2377D843F2}" srcOrd="12" destOrd="0" presId="urn:microsoft.com/office/officeart/2008/layout/LinedList"/>
    <dgm:cxn modelId="{D3B02140-9130-0346-B74D-C381E3845009}" type="presParOf" srcId="{5FE979CF-9CD3-294C-A4D9-DC4C2516105A}" destId="{E5566812-AE5E-9048-ABB8-37BA67FC4558}" srcOrd="13" destOrd="0" presId="urn:microsoft.com/office/officeart/2008/layout/LinedList"/>
    <dgm:cxn modelId="{708636C7-9924-E048-A265-680BA4CD5F84}" type="presParOf" srcId="{E5566812-AE5E-9048-ABB8-37BA67FC4558}" destId="{EC7B32C8-430B-D74A-A426-50592D3FC141}" srcOrd="0" destOrd="0" presId="urn:microsoft.com/office/officeart/2008/layout/LinedList"/>
    <dgm:cxn modelId="{32CC88D1-9CC8-8441-B29C-CFAFD3D39E49}" type="presParOf" srcId="{E5566812-AE5E-9048-ABB8-37BA67FC4558}" destId="{D308A3EB-883C-EE4C-9422-EAFB5221A5C8}" srcOrd="1" destOrd="0" presId="urn:microsoft.com/office/officeart/2008/layout/LinedList"/>
    <dgm:cxn modelId="{2887486A-FEC7-F049-853B-D3F93147734E}" type="presParOf" srcId="{5FE979CF-9CD3-294C-A4D9-DC4C2516105A}" destId="{B0C09EB8-62C0-ED44-94B2-270BFDD335F9}" srcOrd="14" destOrd="0" presId="urn:microsoft.com/office/officeart/2008/layout/LinedList"/>
    <dgm:cxn modelId="{2E41ED01-03CD-C243-B591-DCD9F23D0DB5}" type="presParOf" srcId="{5FE979CF-9CD3-294C-A4D9-DC4C2516105A}" destId="{E376AF3D-FE0C-4041-A293-C234F72D3678}" srcOrd="15" destOrd="0" presId="urn:microsoft.com/office/officeart/2008/layout/LinedList"/>
    <dgm:cxn modelId="{85A20596-43A1-F543-95F0-B3A6589292A5}" type="presParOf" srcId="{E376AF3D-FE0C-4041-A293-C234F72D3678}" destId="{6D902344-4B1B-D549-B576-CCC14E88DA40}" srcOrd="0" destOrd="0" presId="urn:microsoft.com/office/officeart/2008/layout/LinedList"/>
    <dgm:cxn modelId="{703D8904-5BD9-1648-ACAB-5054251289F5}" type="presParOf" srcId="{E376AF3D-FE0C-4041-A293-C234F72D3678}" destId="{D36CA620-4A0C-CE45-B6EF-E323E2417B0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3F4D9C-4D29-5F47-B385-50D2F083AC96}"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Responsibilities to one’s employer and the public interest can conflict. </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5518DD4F-EA78-E941-87AD-0D963F86DBD0}">
      <dgm:prSet phldrT="[Text]"/>
      <dgm:spPr/>
      <dgm:t>
        <a:bodyPr/>
        <a:lstStyle/>
        <a:p>
          <a:r>
            <a:rPr lang="en-US" dirty="0" smtClean="0">
              <a:latin typeface="Times New Roman" pitchFamily="18" charset="0"/>
              <a:cs typeface="Times New Roman" pitchFamily="18" charset="0"/>
            </a:rPr>
            <a:t>2. Insufficient statistical knowledge and skills of the researcher, e.g., the researcher is a content expert and not a research/statistics expert.</a:t>
          </a:r>
          <a:endParaRPr lang="en-US" dirty="0" smtClean="0">
            <a:latin typeface="Times New Roman" pitchFamily="18" charset="0"/>
            <a:cs typeface="Times New Roman" pitchFamily="18" charset="0"/>
          </a:endParaRPr>
        </a:p>
      </dgm:t>
    </dgm:pt>
    <dgm:pt modelId="{5371B6E8-C777-5C42-98BE-4031DDD2AE57}" type="parTrans" cxnId="{77EDC176-4C62-9249-9345-C259391D11A1}">
      <dgm:prSet/>
      <dgm:spPr/>
      <dgm:t>
        <a:bodyPr/>
        <a:lstStyle/>
        <a:p>
          <a:endParaRPr lang="en-US"/>
        </a:p>
      </dgm:t>
    </dgm:pt>
    <dgm:pt modelId="{FA4237D3-762D-5C44-80B4-408008FFA39D}" type="sibTrans" cxnId="{77EDC176-4C62-9249-9345-C259391D11A1}">
      <dgm:prSet/>
      <dgm:spPr/>
      <dgm:t>
        <a:bodyPr/>
        <a:lstStyle/>
        <a:p>
          <a:endParaRPr lang="en-US"/>
        </a:p>
      </dgm:t>
    </dgm:pt>
    <dgm:pt modelId="{304AC20D-6BD8-164F-BE99-A995CA89F67E}">
      <dgm:prSet phldrT="[Text]"/>
      <dgm:spPr/>
      <dgm:t>
        <a:bodyPr/>
        <a:lstStyle/>
        <a:p>
          <a:r>
            <a:rPr lang="en-US"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Ignoring unfavorable data or results.</a:t>
          </a:r>
          <a:endParaRPr lang="en-US" dirty="0" smtClean="0">
            <a:latin typeface="Times New Roman" pitchFamily="18" charset="0"/>
            <a:cs typeface="Times New Roman" pitchFamily="18" charset="0"/>
          </a:endParaRPr>
        </a:p>
      </dgm:t>
    </dgm:pt>
    <dgm:pt modelId="{338A806E-5CBC-7343-9EEA-1AD23C84C0C8}" type="parTrans" cxnId="{677BE536-A11B-7840-AEEA-93A316D8B150}">
      <dgm:prSet/>
      <dgm:spPr/>
      <dgm:t>
        <a:bodyPr/>
        <a:lstStyle/>
        <a:p>
          <a:endParaRPr lang="en-US"/>
        </a:p>
      </dgm:t>
    </dgm:pt>
    <dgm:pt modelId="{48F89FFF-5646-4B4C-AEA4-F7D169448C71}" type="sibTrans" cxnId="{677BE536-A11B-7840-AEEA-93A316D8B150}">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4. </a:t>
          </a:r>
          <a:r>
            <a:rPr lang="en-US" dirty="0" smtClean="0">
              <a:latin typeface="Times New Roman" pitchFamily="18" charset="0"/>
              <a:cs typeface="Times New Roman" pitchFamily="18" charset="0"/>
            </a:rPr>
            <a:t>Using biased samples, i.e., samples that are not representative of the target population. This includes using very small samples sizes and/or using a biased sampling procedure. </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A331F84E-3FA5-FD4C-9061-F5570E036AF8}">
      <dgm:prSet phldrT="[Text]"/>
      <dgm:spPr/>
      <dgm:t>
        <a:bodyPr/>
        <a:lstStyle/>
        <a:p>
          <a:r>
            <a:rPr lang="en-US" dirty="0" smtClean="0">
              <a:latin typeface="Times New Roman" pitchFamily="18" charset="0"/>
              <a:cs typeface="Times New Roman" pitchFamily="18" charset="0"/>
            </a:rPr>
            <a:t>5. </a:t>
          </a:r>
          <a:r>
            <a:rPr lang="en-US" dirty="0" smtClean="0">
              <a:latin typeface="Times New Roman" pitchFamily="18" charset="0"/>
              <a:cs typeface="Times New Roman" pitchFamily="18" charset="0"/>
            </a:rPr>
            <a:t>Confusing statistical significance with practical significance (i.e., effect size).</a:t>
          </a:r>
          <a:endParaRPr lang="en-US" dirty="0"/>
        </a:p>
      </dgm:t>
    </dgm:pt>
    <dgm:pt modelId="{36371381-6047-EB4B-98B3-EF78D623A04D}" type="parTrans" cxnId="{518C2AFF-9079-2549-82DC-2BD3AC05C4A3}">
      <dgm:prSet/>
      <dgm:spPr/>
      <dgm:t>
        <a:bodyPr/>
        <a:lstStyle/>
        <a:p>
          <a:endParaRPr lang="en-US"/>
        </a:p>
      </dgm:t>
    </dgm:pt>
    <dgm:pt modelId="{E0CF0412-2596-114E-B5CB-83A59153C2C4}" type="sibTrans" cxnId="{518C2AFF-9079-2549-82DC-2BD3AC05C4A3}">
      <dgm:prSet/>
      <dgm:spPr/>
      <dgm:t>
        <a:bodyPr/>
        <a:lstStyle/>
        <a:p>
          <a:endParaRPr lang="en-US"/>
        </a:p>
      </dgm:t>
    </dgm:pt>
    <dgm:pt modelId="{18FE0D3C-EEB6-F847-A01B-B06F2E4329C5}">
      <dgm:prSet phldrT="[Text]"/>
      <dgm:spPr/>
      <dgm:t>
        <a:bodyPr/>
        <a:lstStyle/>
        <a:p>
          <a:r>
            <a:rPr lang="en-US" dirty="0" smtClean="0"/>
            <a:t>6. </a:t>
          </a:r>
          <a:r>
            <a:rPr lang="en-US" dirty="0" smtClean="0"/>
            <a:t>Using </a:t>
          </a:r>
          <a:r>
            <a:rPr lang="en-US" smtClean="0"/>
            <a:t>biased questions </a:t>
          </a:r>
          <a:r>
            <a:rPr lang="en-US" dirty="0" smtClean="0"/>
            <a:t>on a survey.</a:t>
          </a:r>
          <a:endParaRPr lang="en-US" dirty="0"/>
        </a:p>
      </dgm:t>
    </dgm:pt>
    <dgm:pt modelId="{7F7903EE-7CE3-F544-AE1D-31467B964D6C}" type="parTrans" cxnId="{578593B8-C65B-B946-A703-A4E5C8CE122C}">
      <dgm:prSet/>
      <dgm:spPr/>
      <dgm:t>
        <a:bodyPr/>
        <a:lstStyle/>
        <a:p>
          <a:endParaRPr lang="en-US"/>
        </a:p>
      </dgm:t>
    </dgm:pt>
    <dgm:pt modelId="{0F4ED1E0-E9A6-E445-AEEB-B35B27C5E2E3}" type="sibTrans" cxnId="{578593B8-C65B-B946-A703-A4E5C8CE122C}">
      <dgm:prSet/>
      <dgm:spPr/>
      <dgm:t>
        <a:bodyPr/>
        <a:lstStyle/>
        <a:p>
          <a:endParaRPr lang="en-US"/>
        </a:p>
      </dgm:t>
    </dgm:pt>
    <dgm:pt modelId="{1E7E2B07-B514-0443-8FBB-033D13BDF4FC}">
      <dgm:prSet phldrT="[Text]"/>
      <dgm:spPr/>
      <dgm:t>
        <a:bodyPr/>
        <a:lstStyle/>
        <a:p>
          <a:r>
            <a:rPr lang="en-US" dirty="0" smtClean="0"/>
            <a:t>7. </a:t>
          </a:r>
          <a:r>
            <a:rPr lang="en-US" dirty="0" smtClean="0"/>
            <a:t>Failing to be intellectually honest,</a:t>
          </a:r>
          <a:r>
            <a:rPr lang="en-US" baseline="0" dirty="0" smtClean="0"/>
            <a:t> such a conducting research to prove a point and not being open to other conclusions.</a:t>
          </a:r>
          <a:endParaRPr lang="en-US" dirty="0"/>
        </a:p>
      </dgm:t>
    </dgm:pt>
    <dgm:pt modelId="{A3C66259-9713-8F48-9A9C-FFAFAB64CD4A}" type="parTrans" cxnId="{69C9113F-C310-CD42-96AB-1E95C7CC4D62}">
      <dgm:prSet/>
      <dgm:spPr/>
      <dgm:t>
        <a:bodyPr/>
        <a:lstStyle/>
        <a:p>
          <a:endParaRPr lang="en-US"/>
        </a:p>
      </dgm:t>
    </dgm:pt>
    <dgm:pt modelId="{22AA8B8A-A0D3-5C49-80EA-3E5B655B851F}" type="sibTrans" cxnId="{69C9113F-C310-CD42-96AB-1E95C7CC4D62}">
      <dgm:prSet/>
      <dgm:spPr/>
      <dgm:t>
        <a:bodyPr/>
        <a:lstStyle/>
        <a:p>
          <a:endParaRPr lang="en-US"/>
        </a:p>
      </dgm:t>
    </dgm:pt>
    <dgm:pt modelId="{11ADC45F-F4CF-5147-86D5-08A6A0D9586C}">
      <dgm:prSet phldrT="[Text]"/>
      <dgm:spPr/>
      <dgm:t>
        <a:bodyPr/>
        <a:lstStyle/>
        <a:p>
          <a:r>
            <a:rPr lang="en-US" dirty="0" smtClean="0"/>
            <a:t>8. </a:t>
          </a:r>
          <a:r>
            <a:rPr lang="en-US" dirty="0" smtClean="0"/>
            <a:t>Overgeneralizing</a:t>
          </a:r>
          <a:r>
            <a:rPr lang="en-US" baseline="0" dirty="0" smtClean="0"/>
            <a:t> results beyond the target population.</a:t>
          </a:r>
          <a:endParaRPr lang="en-US" dirty="0"/>
        </a:p>
      </dgm:t>
    </dgm:pt>
    <dgm:pt modelId="{A2439897-98B1-2C48-A2F8-62DD71BC49D5}" type="parTrans" cxnId="{3A07C09E-68F6-FA42-A31C-8A21468231D4}">
      <dgm:prSet/>
      <dgm:spPr/>
      <dgm:t>
        <a:bodyPr/>
        <a:lstStyle/>
        <a:p>
          <a:endParaRPr lang="en-US"/>
        </a:p>
      </dgm:t>
    </dgm:pt>
    <dgm:pt modelId="{C03E4A72-CFC7-5A4F-9B47-DAAF06EAAB63}" type="sibTrans" cxnId="{3A07C09E-68F6-FA42-A31C-8A21468231D4}">
      <dgm:prSet/>
      <dgm:spPr/>
      <dgm:t>
        <a:bodyPr/>
        <a:lstStyle/>
        <a:p>
          <a:endParaRPr lang="en-US"/>
        </a:p>
      </dgm:t>
    </dgm:pt>
    <dgm:pt modelId="{766F3F95-CF35-1248-9036-DCD039701AEB}">
      <dgm:prSet phldrT="[Text]"/>
      <dgm:spPr/>
      <dgm:t>
        <a:bodyPr/>
        <a:lstStyle/>
        <a:p>
          <a:r>
            <a:rPr lang="en-US" dirty="0" smtClean="0"/>
            <a:t>9. Ignoring statistical error.</a:t>
          </a:r>
          <a:endParaRPr lang="en-US" dirty="0"/>
        </a:p>
      </dgm:t>
    </dgm:pt>
    <dgm:pt modelId="{00AE9891-5DE6-E048-897B-6BEA2FAEC575}" type="parTrans" cxnId="{4CDA0719-28F3-9E46-B742-406364513634}">
      <dgm:prSet/>
      <dgm:spPr/>
    </dgm:pt>
    <dgm:pt modelId="{4DE73B13-4F2A-1146-BA09-92B509D7248B}" type="sibTrans" cxnId="{4CDA0719-28F3-9E46-B742-406364513634}">
      <dgm:prSet/>
      <dgm:spPr/>
    </dgm:pt>
    <dgm:pt modelId="{5FE979CF-9CD3-294C-A4D9-DC4C2516105A}" type="pres">
      <dgm:prSet presAssocID="{EB3F4D9C-4D29-5F47-B385-50D2F083AC96}" presName="vert0" presStyleCnt="0">
        <dgm:presLayoutVars>
          <dgm:dir/>
          <dgm:animOne val="branch"/>
          <dgm:animLvl val="lvl"/>
        </dgm:presLayoutVars>
      </dgm:prSet>
      <dgm:spPr/>
      <dgm:t>
        <a:bodyPr/>
        <a:lstStyle/>
        <a:p>
          <a:endParaRPr lang="en-US"/>
        </a:p>
      </dgm:t>
    </dgm:pt>
    <dgm:pt modelId="{B3E2EDB8-29C7-534B-81CE-F5BBC526109E}" type="pres">
      <dgm:prSet presAssocID="{25E53ACF-A0BC-5347-8D9B-1F613FD45C61}" presName="thickLine" presStyleLbl="alignNode1" presStyleIdx="0" presStyleCnt="9"/>
      <dgm:spPr/>
    </dgm:pt>
    <dgm:pt modelId="{89BD44BC-8292-6748-B767-9E9154BD741B}" type="pres">
      <dgm:prSet presAssocID="{25E53ACF-A0BC-5347-8D9B-1F613FD45C61}" presName="horz1" presStyleCnt="0"/>
      <dgm:spPr/>
    </dgm:pt>
    <dgm:pt modelId="{63BF6D72-E5E7-764C-A3D0-EDB0567944D3}" type="pres">
      <dgm:prSet presAssocID="{25E53ACF-A0BC-5347-8D9B-1F613FD45C61}" presName="tx1" presStyleLbl="revTx" presStyleIdx="0" presStyleCnt="9"/>
      <dgm:spPr/>
      <dgm:t>
        <a:bodyPr/>
        <a:lstStyle/>
        <a:p>
          <a:endParaRPr lang="en-US"/>
        </a:p>
      </dgm:t>
    </dgm:pt>
    <dgm:pt modelId="{8A30304F-57AC-CF4D-8DC3-D457C61C2C37}" type="pres">
      <dgm:prSet presAssocID="{25E53ACF-A0BC-5347-8D9B-1F613FD45C61}" presName="vert1" presStyleCnt="0"/>
      <dgm:spPr/>
    </dgm:pt>
    <dgm:pt modelId="{7F75FEFF-24B0-1A47-A2D9-6158ED18CC8A}" type="pres">
      <dgm:prSet presAssocID="{5518DD4F-EA78-E941-87AD-0D963F86DBD0}" presName="thickLine" presStyleLbl="alignNode1" presStyleIdx="1" presStyleCnt="9" custLinFactNeighborY="-51438"/>
      <dgm:spPr/>
    </dgm:pt>
    <dgm:pt modelId="{526B3509-A62B-754E-ACAA-A99C79029847}" type="pres">
      <dgm:prSet presAssocID="{5518DD4F-EA78-E941-87AD-0D963F86DBD0}" presName="horz1" presStyleCnt="0"/>
      <dgm:spPr/>
    </dgm:pt>
    <dgm:pt modelId="{7240383C-0333-C347-84E2-7D8A6B9F965E}" type="pres">
      <dgm:prSet presAssocID="{5518DD4F-EA78-E941-87AD-0D963F86DBD0}" presName="tx1" presStyleLbl="revTx" presStyleIdx="1" presStyleCnt="9" custLinFactNeighborX="901" custLinFactNeighborY="-37546"/>
      <dgm:spPr/>
      <dgm:t>
        <a:bodyPr/>
        <a:lstStyle/>
        <a:p>
          <a:endParaRPr lang="en-US"/>
        </a:p>
      </dgm:t>
    </dgm:pt>
    <dgm:pt modelId="{183D349A-4991-2443-9F95-BA7B02D9684F}" type="pres">
      <dgm:prSet presAssocID="{5518DD4F-EA78-E941-87AD-0D963F86DBD0}" presName="vert1" presStyleCnt="0"/>
      <dgm:spPr/>
    </dgm:pt>
    <dgm:pt modelId="{65740DC3-2FD5-5240-B427-4804610C689C}" type="pres">
      <dgm:prSet presAssocID="{304AC20D-6BD8-164F-BE99-A995CA89F67E}" presName="thickLine" presStyleLbl="alignNode1" presStyleIdx="2" presStyleCnt="9"/>
      <dgm:spPr/>
    </dgm:pt>
    <dgm:pt modelId="{562EEC06-348B-5447-8191-2FF7D4F635ED}" type="pres">
      <dgm:prSet presAssocID="{304AC20D-6BD8-164F-BE99-A995CA89F67E}" presName="horz1" presStyleCnt="0"/>
      <dgm:spPr/>
    </dgm:pt>
    <dgm:pt modelId="{665D1E60-EECA-9C4D-98EC-81C0A722BFFC}" type="pres">
      <dgm:prSet presAssocID="{304AC20D-6BD8-164F-BE99-A995CA89F67E}" presName="tx1" presStyleLbl="revTx" presStyleIdx="2" presStyleCnt="9"/>
      <dgm:spPr/>
      <dgm:t>
        <a:bodyPr/>
        <a:lstStyle/>
        <a:p>
          <a:endParaRPr lang="en-US"/>
        </a:p>
      </dgm:t>
    </dgm:pt>
    <dgm:pt modelId="{6155B50E-9D4D-F54B-ADC3-46EC3EA39EF8}" type="pres">
      <dgm:prSet presAssocID="{304AC20D-6BD8-164F-BE99-A995CA89F67E}" presName="vert1" presStyleCnt="0"/>
      <dgm:spPr/>
    </dgm:pt>
    <dgm:pt modelId="{5EAF16A6-0A02-5945-92DF-C9F7D89B8805}" type="pres">
      <dgm:prSet presAssocID="{F99E489D-B36A-E64D-8ACB-6AB2B91F4E38}" presName="thickLine" presStyleLbl="alignNode1" presStyleIdx="3" presStyleCnt="9"/>
      <dgm:spPr/>
    </dgm:pt>
    <dgm:pt modelId="{58B1D023-616C-A04D-9766-7D8FA17F09EF}" type="pres">
      <dgm:prSet presAssocID="{F99E489D-B36A-E64D-8ACB-6AB2B91F4E38}" presName="horz1" presStyleCnt="0"/>
      <dgm:spPr/>
    </dgm:pt>
    <dgm:pt modelId="{E2312A5D-029C-884E-B956-ED1AF8E21313}" type="pres">
      <dgm:prSet presAssocID="{F99E489D-B36A-E64D-8ACB-6AB2B91F4E38}" presName="tx1" presStyleLbl="revTx" presStyleIdx="3" presStyleCnt="9"/>
      <dgm:spPr/>
      <dgm:t>
        <a:bodyPr/>
        <a:lstStyle/>
        <a:p>
          <a:endParaRPr lang="en-US"/>
        </a:p>
      </dgm:t>
    </dgm:pt>
    <dgm:pt modelId="{655559F3-D1B5-9942-A8C4-31BCB972D539}" type="pres">
      <dgm:prSet presAssocID="{F99E489D-B36A-E64D-8ACB-6AB2B91F4E38}" presName="vert1" presStyleCnt="0"/>
      <dgm:spPr/>
    </dgm:pt>
    <dgm:pt modelId="{617F2A63-FFE2-5F45-97AF-E04F6685D8A3}" type="pres">
      <dgm:prSet presAssocID="{A331F84E-3FA5-FD4C-9061-F5570E036AF8}" presName="thickLine" presStyleLbl="alignNode1" presStyleIdx="4" presStyleCnt="9"/>
      <dgm:spPr/>
    </dgm:pt>
    <dgm:pt modelId="{958EEA4D-E180-C14F-87E3-1F56C6E4178B}" type="pres">
      <dgm:prSet presAssocID="{A331F84E-3FA5-FD4C-9061-F5570E036AF8}" presName="horz1" presStyleCnt="0"/>
      <dgm:spPr/>
    </dgm:pt>
    <dgm:pt modelId="{FDBAFCE3-F9F5-C94D-976C-F9A82B2D4A67}" type="pres">
      <dgm:prSet presAssocID="{A331F84E-3FA5-FD4C-9061-F5570E036AF8}" presName="tx1" presStyleLbl="revTx" presStyleIdx="4" presStyleCnt="9"/>
      <dgm:spPr/>
      <dgm:t>
        <a:bodyPr/>
        <a:lstStyle/>
        <a:p>
          <a:endParaRPr lang="en-US"/>
        </a:p>
      </dgm:t>
    </dgm:pt>
    <dgm:pt modelId="{41F31A12-E8D8-C24B-ACAF-D39C85D9145C}" type="pres">
      <dgm:prSet presAssocID="{A331F84E-3FA5-FD4C-9061-F5570E036AF8}" presName="vert1" presStyleCnt="0"/>
      <dgm:spPr/>
    </dgm:pt>
    <dgm:pt modelId="{5F7D70B6-FC34-934F-9299-52A1E4CFBD46}" type="pres">
      <dgm:prSet presAssocID="{18FE0D3C-EEB6-F847-A01B-B06F2E4329C5}" presName="thickLine" presStyleLbl="alignNode1" presStyleIdx="5" presStyleCnt="9"/>
      <dgm:spPr/>
    </dgm:pt>
    <dgm:pt modelId="{F42B8B90-9FF6-FD43-9B7A-BA8A846D1404}" type="pres">
      <dgm:prSet presAssocID="{18FE0D3C-EEB6-F847-A01B-B06F2E4329C5}" presName="horz1" presStyleCnt="0"/>
      <dgm:spPr/>
    </dgm:pt>
    <dgm:pt modelId="{26332A51-941F-784A-864F-505ED854AC4F}" type="pres">
      <dgm:prSet presAssocID="{18FE0D3C-EEB6-F847-A01B-B06F2E4329C5}" presName="tx1" presStyleLbl="revTx" presStyleIdx="5" presStyleCnt="9"/>
      <dgm:spPr/>
      <dgm:t>
        <a:bodyPr/>
        <a:lstStyle/>
        <a:p>
          <a:endParaRPr lang="en-US"/>
        </a:p>
      </dgm:t>
    </dgm:pt>
    <dgm:pt modelId="{5D4AAE0A-54F1-7643-83AC-D0FC61052D63}" type="pres">
      <dgm:prSet presAssocID="{18FE0D3C-EEB6-F847-A01B-B06F2E4329C5}" presName="vert1" presStyleCnt="0"/>
      <dgm:spPr/>
    </dgm:pt>
    <dgm:pt modelId="{E7238AE2-E6B5-2E4B-82C0-0E2377D843F2}" type="pres">
      <dgm:prSet presAssocID="{1E7E2B07-B514-0443-8FBB-033D13BDF4FC}" presName="thickLine" presStyleLbl="alignNode1" presStyleIdx="6" presStyleCnt="9"/>
      <dgm:spPr/>
    </dgm:pt>
    <dgm:pt modelId="{E5566812-AE5E-9048-ABB8-37BA67FC4558}" type="pres">
      <dgm:prSet presAssocID="{1E7E2B07-B514-0443-8FBB-033D13BDF4FC}" presName="horz1" presStyleCnt="0"/>
      <dgm:spPr/>
    </dgm:pt>
    <dgm:pt modelId="{EC7B32C8-430B-D74A-A426-50592D3FC141}" type="pres">
      <dgm:prSet presAssocID="{1E7E2B07-B514-0443-8FBB-033D13BDF4FC}" presName="tx1" presStyleLbl="revTx" presStyleIdx="6" presStyleCnt="9"/>
      <dgm:spPr/>
      <dgm:t>
        <a:bodyPr/>
        <a:lstStyle/>
        <a:p>
          <a:endParaRPr lang="en-US"/>
        </a:p>
      </dgm:t>
    </dgm:pt>
    <dgm:pt modelId="{D308A3EB-883C-EE4C-9422-EAFB5221A5C8}" type="pres">
      <dgm:prSet presAssocID="{1E7E2B07-B514-0443-8FBB-033D13BDF4FC}" presName="vert1" presStyleCnt="0"/>
      <dgm:spPr/>
    </dgm:pt>
    <dgm:pt modelId="{B0C09EB8-62C0-ED44-94B2-270BFDD335F9}" type="pres">
      <dgm:prSet presAssocID="{11ADC45F-F4CF-5147-86D5-08A6A0D9586C}" presName="thickLine" presStyleLbl="alignNode1" presStyleIdx="7" presStyleCnt="9"/>
      <dgm:spPr/>
    </dgm:pt>
    <dgm:pt modelId="{E376AF3D-FE0C-4041-A293-C234F72D3678}" type="pres">
      <dgm:prSet presAssocID="{11ADC45F-F4CF-5147-86D5-08A6A0D9586C}" presName="horz1" presStyleCnt="0"/>
      <dgm:spPr/>
    </dgm:pt>
    <dgm:pt modelId="{6D902344-4B1B-D549-B576-CCC14E88DA40}" type="pres">
      <dgm:prSet presAssocID="{11ADC45F-F4CF-5147-86D5-08A6A0D9586C}" presName="tx1" presStyleLbl="revTx" presStyleIdx="7" presStyleCnt="9"/>
      <dgm:spPr/>
      <dgm:t>
        <a:bodyPr/>
        <a:lstStyle/>
        <a:p>
          <a:endParaRPr lang="en-US"/>
        </a:p>
      </dgm:t>
    </dgm:pt>
    <dgm:pt modelId="{D36CA620-4A0C-CE45-B6EF-E323E2417B0E}" type="pres">
      <dgm:prSet presAssocID="{11ADC45F-F4CF-5147-86D5-08A6A0D9586C}" presName="vert1" presStyleCnt="0"/>
      <dgm:spPr/>
    </dgm:pt>
    <dgm:pt modelId="{156D78FA-646D-B045-A665-16FB180221CA}" type="pres">
      <dgm:prSet presAssocID="{766F3F95-CF35-1248-9036-DCD039701AEB}" presName="thickLine" presStyleLbl="alignNode1" presStyleIdx="8" presStyleCnt="9"/>
      <dgm:spPr/>
    </dgm:pt>
    <dgm:pt modelId="{EAFD1925-7912-1A4A-9957-C2569A7D9BBE}" type="pres">
      <dgm:prSet presAssocID="{766F3F95-CF35-1248-9036-DCD039701AEB}" presName="horz1" presStyleCnt="0"/>
      <dgm:spPr/>
    </dgm:pt>
    <dgm:pt modelId="{290E726A-7156-CA4D-A216-B6526E5CC8D0}" type="pres">
      <dgm:prSet presAssocID="{766F3F95-CF35-1248-9036-DCD039701AEB}" presName="tx1" presStyleLbl="revTx" presStyleIdx="8" presStyleCnt="9"/>
      <dgm:spPr/>
      <dgm:t>
        <a:bodyPr/>
        <a:lstStyle/>
        <a:p>
          <a:endParaRPr lang="en-US"/>
        </a:p>
      </dgm:t>
    </dgm:pt>
    <dgm:pt modelId="{3181D025-A5BC-0E42-B185-224D897062B2}" type="pres">
      <dgm:prSet presAssocID="{766F3F95-CF35-1248-9036-DCD039701AEB}" presName="vert1" presStyleCnt="0"/>
      <dgm:spPr/>
    </dgm:pt>
  </dgm:ptLst>
  <dgm:cxnLst>
    <dgm:cxn modelId="{578593B8-C65B-B946-A703-A4E5C8CE122C}" srcId="{EB3F4D9C-4D29-5F47-B385-50D2F083AC96}" destId="{18FE0D3C-EEB6-F847-A01B-B06F2E4329C5}" srcOrd="5" destOrd="0" parTransId="{7F7903EE-7CE3-F544-AE1D-31467B964D6C}" sibTransId="{0F4ED1E0-E9A6-E445-AEEB-B35B27C5E2E3}"/>
    <dgm:cxn modelId="{94D30323-5832-3144-892E-EE734454E993}" type="presOf" srcId="{A331F84E-3FA5-FD4C-9061-F5570E036AF8}" destId="{FDBAFCE3-F9F5-C94D-976C-F9A82B2D4A67}" srcOrd="0" destOrd="0" presId="urn:microsoft.com/office/officeart/2008/layout/LinedList"/>
    <dgm:cxn modelId="{03A82E9D-75D7-5F40-9D9C-9ED8FD2AC9DE}" type="presOf" srcId="{5518DD4F-EA78-E941-87AD-0D963F86DBD0}" destId="{7240383C-0333-C347-84E2-7D8A6B9F965E}" srcOrd="0" destOrd="0" presId="urn:microsoft.com/office/officeart/2008/layout/LinedList"/>
    <dgm:cxn modelId="{720A27BA-BA08-1540-9501-0BE22A3F460E}" type="presOf" srcId="{F99E489D-B36A-E64D-8ACB-6AB2B91F4E38}" destId="{E2312A5D-029C-884E-B956-ED1AF8E21313}" srcOrd="0" destOrd="0" presId="urn:microsoft.com/office/officeart/2008/layout/LinedList"/>
    <dgm:cxn modelId="{A77D6E0F-5672-E544-A112-2AED03BF95F6}" type="presOf" srcId="{1E7E2B07-B514-0443-8FBB-033D13BDF4FC}" destId="{EC7B32C8-430B-D74A-A426-50592D3FC141}" srcOrd="0" destOrd="0" presId="urn:microsoft.com/office/officeart/2008/layout/LinedList"/>
    <dgm:cxn modelId="{6531F16C-1C5D-2846-90EC-925ABCC75F03}" type="presOf" srcId="{18FE0D3C-EEB6-F847-A01B-B06F2E4329C5}" destId="{26332A51-941F-784A-864F-505ED854AC4F}" srcOrd="0" destOrd="0" presId="urn:microsoft.com/office/officeart/2008/layout/LinedList"/>
    <dgm:cxn modelId="{978E1960-A4F0-3443-824D-2EF8F44708C5}" type="presOf" srcId="{304AC20D-6BD8-164F-BE99-A995CA89F67E}" destId="{665D1E60-EECA-9C4D-98EC-81C0A722BFFC}" srcOrd="0" destOrd="0" presId="urn:microsoft.com/office/officeart/2008/layout/LinedList"/>
    <dgm:cxn modelId="{742E5171-BE8E-F24B-BCE0-C1F6A1AAAEDD}" type="presOf" srcId="{11ADC45F-F4CF-5147-86D5-08A6A0D9586C}" destId="{6D902344-4B1B-D549-B576-CCC14E88DA40}" srcOrd="0" destOrd="0" presId="urn:microsoft.com/office/officeart/2008/layout/LinedList"/>
    <dgm:cxn modelId="{677BE536-A11B-7840-AEEA-93A316D8B150}" srcId="{EB3F4D9C-4D29-5F47-B385-50D2F083AC96}" destId="{304AC20D-6BD8-164F-BE99-A995CA89F67E}" srcOrd="2" destOrd="0" parTransId="{338A806E-5CBC-7343-9EEA-1AD23C84C0C8}" sibTransId="{48F89FFF-5646-4B4C-AEA4-F7D169448C71}"/>
    <dgm:cxn modelId="{4CDA0719-28F3-9E46-B742-406364513634}" srcId="{EB3F4D9C-4D29-5F47-B385-50D2F083AC96}" destId="{766F3F95-CF35-1248-9036-DCD039701AEB}" srcOrd="8" destOrd="0" parTransId="{00AE9891-5DE6-E048-897B-6BEA2FAEC575}" sibTransId="{4DE73B13-4F2A-1146-BA09-92B509D7248B}"/>
    <dgm:cxn modelId="{518C2AFF-9079-2549-82DC-2BD3AC05C4A3}" srcId="{EB3F4D9C-4D29-5F47-B385-50D2F083AC96}" destId="{A331F84E-3FA5-FD4C-9061-F5570E036AF8}" srcOrd="4" destOrd="0" parTransId="{36371381-6047-EB4B-98B3-EF78D623A04D}" sibTransId="{E0CF0412-2596-114E-B5CB-83A59153C2C4}"/>
    <dgm:cxn modelId="{D0C12A7D-67E0-E741-BD9C-7C9F62F63EB0}" type="presOf" srcId="{EB3F4D9C-4D29-5F47-B385-50D2F083AC96}" destId="{5FE979CF-9CD3-294C-A4D9-DC4C2516105A}" srcOrd="0" destOrd="0" presId="urn:microsoft.com/office/officeart/2008/layout/LinedList"/>
    <dgm:cxn modelId="{69C9113F-C310-CD42-96AB-1E95C7CC4D62}" srcId="{EB3F4D9C-4D29-5F47-B385-50D2F083AC96}" destId="{1E7E2B07-B514-0443-8FBB-033D13BDF4FC}" srcOrd="6" destOrd="0" parTransId="{A3C66259-9713-8F48-9A9C-FFAFAB64CD4A}" sibTransId="{22AA8B8A-A0D3-5C49-80EA-3E5B655B851F}"/>
    <dgm:cxn modelId="{77EDC176-4C62-9249-9345-C259391D11A1}" srcId="{EB3F4D9C-4D29-5F47-B385-50D2F083AC96}" destId="{5518DD4F-EA78-E941-87AD-0D963F86DBD0}" srcOrd="1" destOrd="0" parTransId="{5371B6E8-C777-5C42-98BE-4031DDD2AE57}" sibTransId="{FA4237D3-762D-5C44-80B4-408008FFA39D}"/>
    <dgm:cxn modelId="{57782A8E-349C-C545-A68F-6C3421B311E4}" srcId="{EB3F4D9C-4D29-5F47-B385-50D2F083AC96}" destId="{F99E489D-B36A-E64D-8ACB-6AB2B91F4E38}" srcOrd="3" destOrd="0" parTransId="{76B65166-20CE-1E4B-A5DE-857D405905B3}" sibTransId="{8B586979-B08F-E542-9B42-0A8E3E014D6F}"/>
    <dgm:cxn modelId="{A289EDC9-F728-2540-8968-067AFDD9C43F}" type="presOf" srcId="{766F3F95-CF35-1248-9036-DCD039701AEB}" destId="{290E726A-7156-CA4D-A216-B6526E5CC8D0}" srcOrd="0" destOrd="0" presId="urn:microsoft.com/office/officeart/2008/layout/LinedList"/>
    <dgm:cxn modelId="{3A07C09E-68F6-FA42-A31C-8A21468231D4}" srcId="{EB3F4D9C-4D29-5F47-B385-50D2F083AC96}" destId="{11ADC45F-F4CF-5147-86D5-08A6A0D9586C}" srcOrd="7" destOrd="0" parTransId="{A2439897-98B1-2C48-A2F8-62DD71BC49D5}" sibTransId="{C03E4A72-CFC7-5A4F-9B47-DAAF06EAAB63}"/>
    <dgm:cxn modelId="{69F8AEBF-5B1F-0F4E-8BE7-43EFE6176C35}" srcId="{EB3F4D9C-4D29-5F47-B385-50D2F083AC96}" destId="{25E53ACF-A0BC-5347-8D9B-1F613FD45C61}" srcOrd="0" destOrd="0" parTransId="{76A6538B-3AA0-6146-9D3B-C0158CD5F44D}" sibTransId="{7E72265D-0C99-614F-B963-351FC568B316}"/>
    <dgm:cxn modelId="{B0932351-6291-E44C-B155-FFCE2139CAA0}" type="presOf" srcId="{25E53ACF-A0BC-5347-8D9B-1F613FD45C61}" destId="{63BF6D72-E5E7-764C-A3D0-EDB0567944D3}" srcOrd="0" destOrd="0" presId="urn:microsoft.com/office/officeart/2008/layout/LinedList"/>
    <dgm:cxn modelId="{F0D88633-D959-C843-9534-CDA82C7963FB}" type="presParOf" srcId="{5FE979CF-9CD3-294C-A4D9-DC4C2516105A}" destId="{B3E2EDB8-29C7-534B-81CE-F5BBC526109E}" srcOrd="0" destOrd="0" presId="urn:microsoft.com/office/officeart/2008/layout/LinedList"/>
    <dgm:cxn modelId="{76FAA6BF-25E8-BF40-8643-9209328AF13B}" type="presParOf" srcId="{5FE979CF-9CD3-294C-A4D9-DC4C2516105A}" destId="{89BD44BC-8292-6748-B767-9E9154BD741B}" srcOrd="1" destOrd="0" presId="urn:microsoft.com/office/officeart/2008/layout/LinedList"/>
    <dgm:cxn modelId="{B4802767-1E10-0C49-8B07-4EF581C2EA13}" type="presParOf" srcId="{89BD44BC-8292-6748-B767-9E9154BD741B}" destId="{63BF6D72-E5E7-764C-A3D0-EDB0567944D3}" srcOrd="0" destOrd="0" presId="urn:microsoft.com/office/officeart/2008/layout/LinedList"/>
    <dgm:cxn modelId="{7421BBBA-EEFC-2B4D-A690-0F85F820C821}" type="presParOf" srcId="{89BD44BC-8292-6748-B767-9E9154BD741B}" destId="{8A30304F-57AC-CF4D-8DC3-D457C61C2C37}" srcOrd="1" destOrd="0" presId="urn:microsoft.com/office/officeart/2008/layout/LinedList"/>
    <dgm:cxn modelId="{631F962D-C21C-6C40-AAC0-CA21CCFAC886}" type="presParOf" srcId="{5FE979CF-9CD3-294C-A4D9-DC4C2516105A}" destId="{7F75FEFF-24B0-1A47-A2D9-6158ED18CC8A}" srcOrd="2" destOrd="0" presId="urn:microsoft.com/office/officeart/2008/layout/LinedList"/>
    <dgm:cxn modelId="{29B8B106-2BC6-024A-B3E9-9277A826AC9A}" type="presParOf" srcId="{5FE979CF-9CD3-294C-A4D9-DC4C2516105A}" destId="{526B3509-A62B-754E-ACAA-A99C79029847}" srcOrd="3" destOrd="0" presId="urn:microsoft.com/office/officeart/2008/layout/LinedList"/>
    <dgm:cxn modelId="{3D39AFEB-18D4-7549-BF7A-1E0F96A80189}" type="presParOf" srcId="{526B3509-A62B-754E-ACAA-A99C79029847}" destId="{7240383C-0333-C347-84E2-7D8A6B9F965E}" srcOrd="0" destOrd="0" presId="urn:microsoft.com/office/officeart/2008/layout/LinedList"/>
    <dgm:cxn modelId="{AA59EFCB-224C-7441-B490-F137EC300B85}" type="presParOf" srcId="{526B3509-A62B-754E-ACAA-A99C79029847}" destId="{183D349A-4991-2443-9F95-BA7B02D9684F}" srcOrd="1" destOrd="0" presId="urn:microsoft.com/office/officeart/2008/layout/LinedList"/>
    <dgm:cxn modelId="{3E6DA258-F2F5-6F4F-AF65-7F3057CB40DB}" type="presParOf" srcId="{5FE979CF-9CD3-294C-A4D9-DC4C2516105A}" destId="{65740DC3-2FD5-5240-B427-4804610C689C}" srcOrd="4" destOrd="0" presId="urn:microsoft.com/office/officeart/2008/layout/LinedList"/>
    <dgm:cxn modelId="{1EAA9ECD-F345-7D42-8B12-F1815F76AF44}" type="presParOf" srcId="{5FE979CF-9CD3-294C-A4D9-DC4C2516105A}" destId="{562EEC06-348B-5447-8191-2FF7D4F635ED}" srcOrd="5" destOrd="0" presId="urn:microsoft.com/office/officeart/2008/layout/LinedList"/>
    <dgm:cxn modelId="{1D0602B8-B59C-6F46-A540-99B97AB59645}" type="presParOf" srcId="{562EEC06-348B-5447-8191-2FF7D4F635ED}" destId="{665D1E60-EECA-9C4D-98EC-81C0A722BFFC}" srcOrd="0" destOrd="0" presId="urn:microsoft.com/office/officeart/2008/layout/LinedList"/>
    <dgm:cxn modelId="{6700CFBD-E2D9-F743-B167-43C0418CAC47}" type="presParOf" srcId="{562EEC06-348B-5447-8191-2FF7D4F635ED}" destId="{6155B50E-9D4D-F54B-ADC3-46EC3EA39EF8}" srcOrd="1" destOrd="0" presId="urn:microsoft.com/office/officeart/2008/layout/LinedList"/>
    <dgm:cxn modelId="{E45CA361-084C-2946-95EC-800BF7D1A313}" type="presParOf" srcId="{5FE979CF-9CD3-294C-A4D9-DC4C2516105A}" destId="{5EAF16A6-0A02-5945-92DF-C9F7D89B8805}" srcOrd="6" destOrd="0" presId="urn:microsoft.com/office/officeart/2008/layout/LinedList"/>
    <dgm:cxn modelId="{9DDFB5C5-17BC-8A4E-8BE6-214846516679}" type="presParOf" srcId="{5FE979CF-9CD3-294C-A4D9-DC4C2516105A}" destId="{58B1D023-616C-A04D-9766-7D8FA17F09EF}" srcOrd="7" destOrd="0" presId="urn:microsoft.com/office/officeart/2008/layout/LinedList"/>
    <dgm:cxn modelId="{424CD8C1-915A-EB41-9156-6F53FB6FFBB3}" type="presParOf" srcId="{58B1D023-616C-A04D-9766-7D8FA17F09EF}" destId="{E2312A5D-029C-884E-B956-ED1AF8E21313}" srcOrd="0" destOrd="0" presId="urn:microsoft.com/office/officeart/2008/layout/LinedList"/>
    <dgm:cxn modelId="{408D2DA8-0094-EE49-A80C-DB1442349DB4}" type="presParOf" srcId="{58B1D023-616C-A04D-9766-7D8FA17F09EF}" destId="{655559F3-D1B5-9942-A8C4-31BCB972D539}" srcOrd="1" destOrd="0" presId="urn:microsoft.com/office/officeart/2008/layout/LinedList"/>
    <dgm:cxn modelId="{F4475A9C-2B49-2748-A8A8-08E31435A60E}" type="presParOf" srcId="{5FE979CF-9CD3-294C-A4D9-DC4C2516105A}" destId="{617F2A63-FFE2-5F45-97AF-E04F6685D8A3}" srcOrd="8" destOrd="0" presId="urn:microsoft.com/office/officeart/2008/layout/LinedList"/>
    <dgm:cxn modelId="{7762464F-C9F4-234A-B471-BCAE270CC1F1}" type="presParOf" srcId="{5FE979CF-9CD3-294C-A4D9-DC4C2516105A}" destId="{958EEA4D-E180-C14F-87E3-1F56C6E4178B}" srcOrd="9" destOrd="0" presId="urn:microsoft.com/office/officeart/2008/layout/LinedList"/>
    <dgm:cxn modelId="{7F315084-80FB-7B4C-9C80-292BDC5338D6}" type="presParOf" srcId="{958EEA4D-E180-C14F-87E3-1F56C6E4178B}" destId="{FDBAFCE3-F9F5-C94D-976C-F9A82B2D4A67}" srcOrd="0" destOrd="0" presId="urn:microsoft.com/office/officeart/2008/layout/LinedList"/>
    <dgm:cxn modelId="{32A31456-0896-CC48-81FB-46A8311133B5}" type="presParOf" srcId="{958EEA4D-E180-C14F-87E3-1F56C6E4178B}" destId="{41F31A12-E8D8-C24B-ACAF-D39C85D9145C}" srcOrd="1" destOrd="0" presId="urn:microsoft.com/office/officeart/2008/layout/LinedList"/>
    <dgm:cxn modelId="{85FBC7C4-8AF7-544B-8052-D448AA9B482E}" type="presParOf" srcId="{5FE979CF-9CD3-294C-A4D9-DC4C2516105A}" destId="{5F7D70B6-FC34-934F-9299-52A1E4CFBD46}" srcOrd="10" destOrd="0" presId="urn:microsoft.com/office/officeart/2008/layout/LinedList"/>
    <dgm:cxn modelId="{865C33AB-EDA2-E34D-8336-6AEC0B904BCE}" type="presParOf" srcId="{5FE979CF-9CD3-294C-A4D9-DC4C2516105A}" destId="{F42B8B90-9FF6-FD43-9B7A-BA8A846D1404}" srcOrd="11" destOrd="0" presId="urn:microsoft.com/office/officeart/2008/layout/LinedList"/>
    <dgm:cxn modelId="{E182C773-5B56-EF4F-A40C-ADB304CA394D}" type="presParOf" srcId="{F42B8B90-9FF6-FD43-9B7A-BA8A846D1404}" destId="{26332A51-941F-784A-864F-505ED854AC4F}" srcOrd="0" destOrd="0" presId="urn:microsoft.com/office/officeart/2008/layout/LinedList"/>
    <dgm:cxn modelId="{7E9E256C-2F49-EA41-B2D1-80EBAEB1190D}" type="presParOf" srcId="{F42B8B90-9FF6-FD43-9B7A-BA8A846D1404}" destId="{5D4AAE0A-54F1-7643-83AC-D0FC61052D63}" srcOrd="1" destOrd="0" presId="urn:microsoft.com/office/officeart/2008/layout/LinedList"/>
    <dgm:cxn modelId="{6873601A-461E-8F4C-84B3-70E4288B4333}" type="presParOf" srcId="{5FE979CF-9CD3-294C-A4D9-DC4C2516105A}" destId="{E7238AE2-E6B5-2E4B-82C0-0E2377D843F2}" srcOrd="12" destOrd="0" presId="urn:microsoft.com/office/officeart/2008/layout/LinedList"/>
    <dgm:cxn modelId="{49E359F9-8DA4-3944-B4A5-9396CFA0A8AF}" type="presParOf" srcId="{5FE979CF-9CD3-294C-A4D9-DC4C2516105A}" destId="{E5566812-AE5E-9048-ABB8-37BA67FC4558}" srcOrd="13" destOrd="0" presId="urn:microsoft.com/office/officeart/2008/layout/LinedList"/>
    <dgm:cxn modelId="{9D3B1D50-EC65-F546-A540-8DF7C07E6547}" type="presParOf" srcId="{E5566812-AE5E-9048-ABB8-37BA67FC4558}" destId="{EC7B32C8-430B-D74A-A426-50592D3FC141}" srcOrd="0" destOrd="0" presId="urn:microsoft.com/office/officeart/2008/layout/LinedList"/>
    <dgm:cxn modelId="{3C5F44F0-6136-D843-AA20-232244C3D7B0}" type="presParOf" srcId="{E5566812-AE5E-9048-ABB8-37BA67FC4558}" destId="{D308A3EB-883C-EE4C-9422-EAFB5221A5C8}" srcOrd="1" destOrd="0" presId="urn:microsoft.com/office/officeart/2008/layout/LinedList"/>
    <dgm:cxn modelId="{38B84A0B-0C36-3441-BBEB-8DA98F78A13B}" type="presParOf" srcId="{5FE979CF-9CD3-294C-A4D9-DC4C2516105A}" destId="{B0C09EB8-62C0-ED44-94B2-270BFDD335F9}" srcOrd="14" destOrd="0" presId="urn:microsoft.com/office/officeart/2008/layout/LinedList"/>
    <dgm:cxn modelId="{115C7851-194E-C349-A4E3-A02B2C32BE78}" type="presParOf" srcId="{5FE979CF-9CD3-294C-A4D9-DC4C2516105A}" destId="{E376AF3D-FE0C-4041-A293-C234F72D3678}" srcOrd="15" destOrd="0" presId="urn:microsoft.com/office/officeart/2008/layout/LinedList"/>
    <dgm:cxn modelId="{7BCD1C2C-43BF-054A-BD27-217B7CF0CB55}" type="presParOf" srcId="{E376AF3D-FE0C-4041-A293-C234F72D3678}" destId="{6D902344-4B1B-D549-B576-CCC14E88DA40}" srcOrd="0" destOrd="0" presId="urn:microsoft.com/office/officeart/2008/layout/LinedList"/>
    <dgm:cxn modelId="{68A95E80-792E-8646-BD23-AC2972522892}" type="presParOf" srcId="{E376AF3D-FE0C-4041-A293-C234F72D3678}" destId="{D36CA620-4A0C-CE45-B6EF-E323E2417B0E}" srcOrd="1" destOrd="0" presId="urn:microsoft.com/office/officeart/2008/layout/LinedList"/>
    <dgm:cxn modelId="{6580BC38-2B1F-A641-9AFD-DDF2ACEB32A2}" type="presParOf" srcId="{5FE979CF-9CD3-294C-A4D9-DC4C2516105A}" destId="{156D78FA-646D-B045-A665-16FB180221CA}" srcOrd="16" destOrd="0" presId="urn:microsoft.com/office/officeart/2008/layout/LinedList"/>
    <dgm:cxn modelId="{30E72DBA-9932-C640-904F-54E7FFF96926}" type="presParOf" srcId="{5FE979CF-9CD3-294C-A4D9-DC4C2516105A}" destId="{EAFD1925-7912-1A4A-9957-C2569A7D9BBE}" srcOrd="17" destOrd="0" presId="urn:microsoft.com/office/officeart/2008/layout/LinedList"/>
    <dgm:cxn modelId="{83239996-3E1F-1D41-A3E7-A14D0B259C25}" type="presParOf" srcId="{EAFD1925-7912-1A4A-9957-C2569A7D9BBE}" destId="{290E726A-7156-CA4D-A216-B6526E5CC8D0}" srcOrd="0" destOrd="0" presId="urn:microsoft.com/office/officeart/2008/layout/LinedList"/>
    <dgm:cxn modelId="{A6F62978-B049-AD42-820B-CEA02B54A929}" type="presParOf" srcId="{EAFD1925-7912-1A4A-9957-C2569A7D9BBE}" destId="{3181D025-A5BC-0E42-B185-224D897062B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Remains alert to conflicts that can arise at </a:t>
          </a:r>
          <a:r>
            <a:rPr lang="en-US" dirty="0" smtClean="0"/>
            <a:t>anytime, e.g., employer &amp; public interest.</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Removes any perception of private benefit. </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E0AD1D76-486D-FB41-B9B2-4D9BB4DC480F}">
      <dgm:prSet/>
      <dgm:spPr/>
      <dgm:t>
        <a:bodyPr/>
        <a:lstStyle/>
        <a:p>
          <a:r>
            <a:rPr lang="en-US" dirty="0" smtClean="0">
              <a:latin typeface="Times New Roman" pitchFamily="18" charset="0"/>
              <a:cs typeface="Times New Roman" pitchFamily="18" charset="0"/>
            </a:rPr>
            <a:t>Discloses conflicts to all relevant people in a timely and effective manner.</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116F7F37-F875-2F45-9F9D-181C3B286CC8}">
      <dgm:prSet phldrT="[Text]"/>
      <dgm:spPr/>
      <dgm:t>
        <a:bodyPr/>
        <a:lstStyle/>
        <a:p>
          <a:r>
            <a:rPr lang="en-US" dirty="0" smtClean="0"/>
            <a:t>Takes action to mitigate the conflict.</a:t>
          </a:r>
          <a:endParaRPr lang="en-US" dirty="0"/>
        </a:p>
      </dgm:t>
    </dgm:pt>
    <dgm:pt modelId="{B09EDF3C-EF9A-354D-9864-AE6D146520BA}" type="parTrans" cxnId="{9E3BB361-1F79-EC4A-978F-14A4551387DD}">
      <dgm:prSet/>
      <dgm:spPr/>
      <dgm:t>
        <a:bodyPr/>
        <a:lstStyle/>
        <a:p>
          <a:endParaRPr lang="en-US"/>
        </a:p>
      </dgm:t>
    </dgm:pt>
    <dgm:pt modelId="{F4F7945F-6FF9-6344-A583-84C42C598A46}" type="sibTrans" cxnId="{9E3BB361-1F79-EC4A-978F-14A4551387DD}">
      <dgm:prSet/>
      <dgm:spPr/>
      <dgm:t>
        <a:bodyPr/>
        <a:lstStyle/>
        <a:p>
          <a:endParaRPr lang="en-US"/>
        </a:p>
      </dgm:t>
    </dgm:pt>
    <dgm:pt modelId="{1F9BC45D-B069-204F-82A6-BB52F5EBB89C}"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3D09FA34-7CB3-FB44-B18F-CE4B1D15B8FE}" type="pres">
      <dgm:prSet presAssocID="{EB3F4D9C-4D29-5F47-B385-50D2F083AC96}" presName="children" presStyleCnt="0"/>
      <dgm:spPr/>
    </dgm:pt>
    <dgm:pt modelId="{5B5C811E-DBB2-7141-9E70-BDFC32F083AD}" type="pres">
      <dgm:prSet presAssocID="{EB3F4D9C-4D29-5F47-B385-50D2F083AC96}" presName="childPlaceholder" presStyleCnt="0"/>
      <dgm:spPr/>
    </dgm:pt>
    <dgm:pt modelId="{83F32C6E-9560-634C-9480-E7E03C54A4C1}" type="pres">
      <dgm:prSet presAssocID="{EB3F4D9C-4D29-5F47-B385-50D2F083AC96}" presName="circle" presStyleCnt="0"/>
      <dgm:spPr/>
    </dgm:pt>
    <dgm:pt modelId="{B705D69C-B8A4-C840-9D5F-482C8326AE32}"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6F8A2D47-550C-B64E-8D11-DFF9858CFD03}"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C8359417-F288-A049-8B2A-02304B9EADB6}"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B39D6158-B51A-BD46-B351-552956A77D3D}"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D266E599-BADD-BA45-AB06-5D41F994259E}" type="pres">
      <dgm:prSet presAssocID="{EB3F4D9C-4D29-5F47-B385-50D2F083AC96}" presName="quadrantPlaceholder" presStyleCnt="0"/>
      <dgm:spPr/>
    </dgm:pt>
    <dgm:pt modelId="{4A5E2C89-DC66-7449-8873-9D1AE93DD32B}" type="pres">
      <dgm:prSet presAssocID="{EB3F4D9C-4D29-5F47-B385-50D2F083AC96}" presName="center1" presStyleLbl="fgShp" presStyleIdx="0" presStyleCnt="2"/>
      <dgm:spPr/>
    </dgm:pt>
    <dgm:pt modelId="{9BD6BABF-446C-D341-9D7B-E56428382283}" type="pres">
      <dgm:prSet presAssocID="{EB3F4D9C-4D29-5F47-B385-50D2F083AC96}" presName="center2" presStyleLbl="fgShp" presStyleIdx="1" presStyleCnt="2"/>
      <dgm:spPr/>
    </dgm:pt>
  </dgm:ptLst>
  <dgm:cxnLst>
    <dgm:cxn modelId="{9E3BB361-1F79-EC4A-978F-14A4551387DD}" srcId="{EB3F4D9C-4D29-5F47-B385-50D2F083AC96}" destId="{116F7F37-F875-2F45-9F9D-181C3B286CC8}" srcOrd="2" destOrd="0" parTransId="{B09EDF3C-EF9A-354D-9864-AE6D146520BA}" sibTransId="{F4F7945F-6FF9-6344-A583-84C42C598A46}"/>
    <dgm:cxn modelId="{75C5C8A7-7884-A948-98AC-007ED2630481}" type="presOf" srcId="{F99E489D-B36A-E64D-8ACB-6AB2B91F4E38}" destId="{B39D6158-B51A-BD46-B351-552956A77D3D}" srcOrd="0" destOrd="0" presId="urn:microsoft.com/office/officeart/2005/8/layout/cycle4"/>
    <dgm:cxn modelId="{221DD2C9-9575-3145-8E7B-F8DC4867165F}" type="presOf" srcId="{EB3F4D9C-4D29-5F47-B385-50D2F083AC96}" destId="{1F9BC45D-B069-204F-82A6-BB52F5EBB89C}" srcOrd="0" destOrd="0" presId="urn:microsoft.com/office/officeart/2005/8/layout/cycle4"/>
    <dgm:cxn modelId="{57782A8E-349C-C545-A68F-6C3421B311E4}" srcId="{EB3F4D9C-4D29-5F47-B385-50D2F083AC96}" destId="{F99E489D-B36A-E64D-8ACB-6AB2B91F4E38}" srcOrd="3" destOrd="0" parTransId="{76B65166-20CE-1E4B-A5DE-857D405905B3}" sibTransId="{8B586979-B08F-E542-9B42-0A8E3E014D6F}"/>
    <dgm:cxn modelId="{5A0B3543-70D7-0049-9733-CB3F86713EE6}" srcId="{EB3F4D9C-4D29-5F47-B385-50D2F083AC96}" destId="{E0AD1D76-486D-FB41-B9B2-4D9BB4DC480F}" srcOrd="1" destOrd="0" parTransId="{8CD98926-3721-D040-9F99-5F36E1905B1A}" sibTransId="{752BF449-F18C-5D44-907A-709241C3B39E}"/>
    <dgm:cxn modelId="{11BCB414-A518-1347-993D-06AF6242FE0F}" type="presOf" srcId="{E0AD1D76-486D-FB41-B9B2-4D9BB4DC480F}" destId="{6F8A2D47-550C-B64E-8D11-DFF9858CFD03}" srcOrd="0" destOrd="0" presId="urn:microsoft.com/office/officeart/2005/8/layout/cycle4"/>
    <dgm:cxn modelId="{FF91BBE5-77DD-FC47-8219-CC2B62563DAD}" type="presOf" srcId="{116F7F37-F875-2F45-9F9D-181C3B286CC8}" destId="{C8359417-F288-A049-8B2A-02304B9EADB6}" srcOrd="0" destOrd="0" presId="urn:microsoft.com/office/officeart/2005/8/layout/cycle4"/>
    <dgm:cxn modelId="{FC8EC774-7050-DE42-B52D-3654A1AE1E27}" type="presOf" srcId="{25E53ACF-A0BC-5347-8D9B-1F613FD45C61}" destId="{B705D69C-B8A4-C840-9D5F-482C8326AE32}" srcOrd="0" destOrd="0" presId="urn:microsoft.com/office/officeart/2005/8/layout/cycle4"/>
    <dgm:cxn modelId="{69F8AEBF-5B1F-0F4E-8BE7-43EFE6176C35}" srcId="{EB3F4D9C-4D29-5F47-B385-50D2F083AC96}" destId="{25E53ACF-A0BC-5347-8D9B-1F613FD45C61}" srcOrd="0" destOrd="0" parTransId="{76A6538B-3AA0-6146-9D3B-C0158CD5F44D}" sibTransId="{7E72265D-0C99-614F-B963-351FC568B316}"/>
    <dgm:cxn modelId="{8072A162-099C-A64F-89F1-5105CF049244}" type="presParOf" srcId="{1F9BC45D-B069-204F-82A6-BB52F5EBB89C}" destId="{3D09FA34-7CB3-FB44-B18F-CE4B1D15B8FE}" srcOrd="0" destOrd="0" presId="urn:microsoft.com/office/officeart/2005/8/layout/cycle4"/>
    <dgm:cxn modelId="{92A17964-2AB7-EF49-BD5E-195EBDB387FF}" type="presParOf" srcId="{3D09FA34-7CB3-FB44-B18F-CE4B1D15B8FE}" destId="{5B5C811E-DBB2-7141-9E70-BDFC32F083AD}" srcOrd="0" destOrd="0" presId="urn:microsoft.com/office/officeart/2005/8/layout/cycle4"/>
    <dgm:cxn modelId="{EECDCA5D-985F-034C-BB72-88CABC0964C9}" type="presParOf" srcId="{1F9BC45D-B069-204F-82A6-BB52F5EBB89C}" destId="{83F32C6E-9560-634C-9480-E7E03C54A4C1}" srcOrd="1" destOrd="0" presId="urn:microsoft.com/office/officeart/2005/8/layout/cycle4"/>
    <dgm:cxn modelId="{03D29E3A-CC84-3043-87EE-467799AB96C6}" type="presParOf" srcId="{83F32C6E-9560-634C-9480-E7E03C54A4C1}" destId="{B705D69C-B8A4-C840-9D5F-482C8326AE32}" srcOrd="0" destOrd="0" presId="urn:microsoft.com/office/officeart/2005/8/layout/cycle4"/>
    <dgm:cxn modelId="{98A10947-37FE-904D-9CD4-00B30845F54F}" type="presParOf" srcId="{83F32C6E-9560-634C-9480-E7E03C54A4C1}" destId="{6F8A2D47-550C-B64E-8D11-DFF9858CFD03}" srcOrd="1" destOrd="0" presId="urn:microsoft.com/office/officeart/2005/8/layout/cycle4"/>
    <dgm:cxn modelId="{F254C011-FCA7-A840-B47B-65435371EB4D}" type="presParOf" srcId="{83F32C6E-9560-634C-9480-E7E03C54A4C1}" destId="{C8359417-F288-A049-8B2A-02304B9EADB6}" srcOrd="2" destOrd="0" presId="urn:microsoft.com/office/officeart/2005/8/layout/cycle4"/>
    <dgm:cxn modelId="{15B2B38A-0C92-7747-A3B9-A32E7ACC1578}" type="presParOf" srcId="{83F32C6E-9560-634C-9480-E7E03C54A4C1}" destId="{B39D6158-B51A-BD46-B351-552956A77D3D}" srcOrd="3" destOrd="0" presId="urn:microsoft.com/office/officeart/2005/8/layout/cycle4"/>
    <dgm:cxn modelId="{2345AAF9-9F0E-B94A-8A18-A21576154FE4}" type="presParOf" srcId="{83F32C6E-9560-634C-9480-E7E03C54A4C1}" destId="{D266E599-BADD-BA45-AB06-5D41F994259E}" srcOrd="4" destOrd="0" presId="urn:microsoft.com/office/officeart/2005/8/layout/cycle4"/>
    <dgm:cxn modelId="{3D01F453-4A70-2A40-9B28-26A48AC223AF}" type="presParOf" srcId="{1F9BC45D-B069-204F-82A6-BB52F5EBB89C}" destId="{4A5E2C89-DC66-7449-8873-9D1AE93DD32B}" srcOrd="2" destOrd="0" presId="urn:microsoft.com/office/officeart/2005/8/layout/cycle4"/>
    <dgm:cxn modelId="{D4FC6665-5A04-D740-9492-0722CC0FF98A}" type="presParOf" srcId="{1F9BC45D-B069-204F-82A6-BB52F5EBB89C}" destId="{9BD6BABF-446C-D341-9D7B-E5642838228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Keeps informed.</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Evaluates test assumptions and reports the results.</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11ADC45F-F4CF-5147-86D5-08A6A0D9586C}">
      <dgm:prSet phldrT="[Text]"/>
      <dgm:spPr/>
      <dgm:t>
        <a:bodyPr/>
        <a:lstStyle/>
        <a:p>
          <a:r>
            <a:rPr lang="en-US" dirty="0" smtClean="0"/>
            <a:t>Selects and uses the best statistical test.</a:t>
          </a:r>
          <a:endParaRPr lang="en-US" dirty="0"/>
        </a:p>
      </dgm:t>
    </dgm:pt>
    <dgm:pt modelId="{A2439897-98B1-2C48-A2F8-62DD71BC49D5}" type="parTrans" cxnId="{3A07C09E-68F6-FA42-A31C-8A21468231D4}">
      <dgm:prSet/>
      <dgm:spPr/>
      <dgm:t>
        <a:bodyPr/>
        <a:lstStyle/>
        <a:p>
          <a:endParaRPr lang="en-US"/>
        </a:p>
      </dgm:t>
    </dgm:pt>
    <dgm:pt modelId="{C03E4A72-CFC7-5A4F-9B47-DAAF06EAAB63}" type="sibTrans" cxnId="{3A07C09E-68F6-FA42-A31C-8A21468231D4}">
      <dgm:prSet/>
      <dgm:spPr/>
      <dgm:t>
        <a:bodyPr/>
        <a:lstStyle/>
        <a:p>
          <a:endParaRPr lang="en-US"/>
        </a:p>
      </dgm:t>
    </dgm:pt>
    <dgm:pt modelId="{E0AD1D76-486D-FB41-B9B2-4D9BB4DC480F}">
      <dgm:prSet/>
      <dgm:spPr/>
      <dgm:t>
        <a:bodyPr/>
        <a:lstStyle/>
        <a:p>
          <a:r>
            <a:rPr lang="en-US" smtClean="0">
              <a:latin typeface="Times New Roman" pitchFamily="18" charset="0"/>
              <a:cs typeface="Times New Roman" pitchFamily="18" charset="0"/>
            </a:rPr>
            <a:t>Uses the latest statistical methods.</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2402CA58-FE9D-7041-8EF0-50B2C1A2AA38}"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BECCA12E-0E7A-7145-880F-FE65832C9DEB}" type="pres">
      <dgm:prSet presAssocID="{EB3F4D9C-4D29-5F47-B385-50D2F083AC96}" presName="children" presStyleCnt="0"/>
      <dgm:spPr/>
    </dgm:pt>
    <dgm:pt modelId="{675128B9-7AC3-2C41-ADBD-F2090EC2475A}" type="pres">
      <dgm:prSet presAssocID="{EB3F4D9C-4D29-5F47-B385-50D2F083AC96}" presName="childPlaceholder" presStyleCnt="0"/>
      <dgm:spPr/>
    </dgm:pt>
    <dgm:pt modelId="{5F7DD512-B534-DA4A-AB94-8AD5645F4D5A}" type="pres">
      <dgm:prSet presAssocID="{EB3F4D9C-4D29-5F47-B385-50D2F083AC96}" presName="circle" presStyleCnt="0"/>
      <dgm:spPr/>
    </dgm:pt>
    <dgm:pt modelId="{E07328A5-F511-A448-9B7E-360A04F62517}"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CC737F85-D0C4-594C-A93F-ECDFB5F7D429}"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DF67ECB8-1AA6-534C-9DB6-807D1520B6C0}"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C424F129-5051-D841-8710-427877226C68}"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E8DD88F6-5C0D-5B46-BB16-84317396487D}" type="pres">
      <dgm:prSet presAssocID="{EB3F4D9C-4D29-5F47-B385-50D2F083AC96}" presName="quadrantPlaceholder" presStyleCnt="0"/>
      <dgm:spPr/>
    </dgm:pt>
    <dgm:pt modelId="{0B9ECD1E-3C05-074D-BAAF-76EA44EBECA8}" type="pres">
      <dgm:prSet presAssocID="{EB3F4D9C-4D29-5F47-B385-50D2F083AC96}" presName="center1" presStyleLbl="fgShp" presStyleIdx="0" presStyleCnt="2"/>
      <dgm:spPr/>
    </dgm:pt>
    <dgm:pt modelId="{3C886AAE-4C73-B04B-9BF3-D3B49BBF96E9}" type="pres">
      <dgm:prSet presAssocID="{EB3F4D9C-4D29-5F47-B385-50D2F083AC96}" presName="center2" presStyleLbl="fgShp" presStyleIdx="1" presStyleCnt="2"/>
      <dgm:spPr/>
    </dgm:pt>
  </dgm:ptLst>
  <dgm:cxnLst>
    <dgm:cxn modelId="{57782A8E-349C-C545-A68F-6C3421B311E4}" srcId="{EB3F4D9C-4D29-5F47-B385-50D2F083AC96}" destId="{F99E489D-B36A-E64D-8ACB-6AB2B91F4E38}" srcOrd="2" destOrd="0" parTransId="{76B65166-20CE-1E4B-A5DE-857D405905B3}" sibTransId="{8B586979-B08F-E542-9B42-0A8E3E014D6F}"/>
    <dgm:cxn modelId="{088DC7DA-8605-1A4D-B524-2E153B5E15FC}" type="presOf" srcId="{25E53ACF-A0BC-5347-8D9B-1F613FD45C61}" destId="{E07328A5-F511-A448-9B7E-360A04F62517}" srcOrd="0" destOrd="0" presId="urn:microsoft.com/office/officeart/2005/8/layout/cycle4"/>
    <dgm:cxn modelId="{53A0EBA5-5171-CC41-8782-AE497CC76407}" type="presOf" srcId="{E0AD1D76-486D-FB41-B9B2-4D9BB4DC480F}" destId="{CC737F85-D0C4-594C-A93F-ECDFB5F7D429}" srcOrd="0" destOrd="0" presId="urn:microsoft.com/office/officeart/2005/8/layout/cycle4"/>
    <dgm:cxn modelId="{88D4DBA2-2E28-AC41-B07B-ED41245868CF}" type="presOf" srcId="{EB3F4D9C-4D29-5F47-B385-50D2F083AC96}" destId="{2402CA58-FE9D-7041-8EF0-50B2C1A2AA38}" srcOrd="0" destOrd="0" presId="urn:microsoft.com/office/officeart/2005/8/layout/cycle4"/>
    <dgm:cxn modelId="{3A07C09E-68F6-FA42-A31C-8A21468231D4}" srcId="{EB3F4D9C-4D29-5F47-B385-50D2F083AC96}" destId="{11ADC45F-F4CF-5147-86D5-08A6A0D9586C}" srcOrd="3" destOrd="0" parTransId="{A2439897-98B1-2C48-A2F8-62DD71BC49D5}" sibTransId="{C03E4A72-CFC7-5A4F-9B47-DAAF06EAAB63}"/>
    <dgm:cxn modelId="{4119B7DF-E17E-664C-9CC2-8FB7DED0A0CD}" type="presOf" srcId="{11ADC45F-F4CF-5147-86D5-08A6A0D9586C}" destId="{C424F129-5051-D841-8710-427877226C68}" srcOrd="0" destOrd="0" presId="urn:microsoft.com/office/officeart/2005/8/layout/cycle4"/>
    <dgm:cxn modelId="{29D6E251-95E7-F44B-92DB-2BC62E0E6802}" type="presOf" srcId="{F99E489D-B36A-E64D-8ACB-6AB2B91F4E38}" destId="{DF67ECB8-1AA6-534C-9DB6-807D1520B6C0}" srcOrd="0" destOrd="0" presId="urn:microsoft.com/office/officeart/2005/8/layout/cycle4"/>
    <dgm:cxn modelId="{5A0B3543-70D7-0049-9733-CB3F86713EE6}" srcId="{EB3F4D9C-4D29-5F47-B385-50D2F083AC96}" destId="{E0AD1D76-486D-FB41-B9B2-4D9BB4DC480F}" srcOrd="1" destOrd="0" parTransId="{8CD98926-3721-D040-9F99-5F36E1905B1A}" sibTransId="{752BF449-F18C-5D44-907A-709241C3B39E}"/>
    <dgm:cxn modelId="{69F8AEBF-5B1F-0F4E-8BE7-43EFE6176C35}" srcId="{EB3F4D9C-4D29-5F47-B385-50D2F083AC96}" destId="{25E53ACF-A0BC-5347-8D9B-1F613FD45C61}" srcOrd="0" destOrd="0" parTransId="{76A6538B-3AA0-6146-9D3B-C0158CD5F44D}" sibTransId="{7E72265D-0C99-614F-B963-351FC568B316}"/>
    <dgm:cxn modelId="{C4160028-8E55-C844-9F1B-F2D34B6EEC21}" type="presParOf" srcId="{2402CA58-FE9D-7041-8EF0-50B2C1A2AA38}" destId="{BECCA12E-0E7A-7145-880F-FE65832C9DEB}" srcOrd="0" destOrd="0" presId="urn:microsoft.com/office/officeart/2005/8/layout/cycle4"/>
    <dgm:cxn modelId="{737AC0EE-C56E-7F49-9160-5309B1012DDE}" type="presParOf" srcId="{BECCA12E-0E7A-7145-880F-FE65832C9DEB}" destId="{675128B9-7AC3-2C41-ADBD-F2090EC2475A}" srcOrd="0" destOrd="0" presId="urn:microsoft.com/office/officeart/2005/8/layout/cycle4"/>
    <dgm:cxn modelId="{CA58770E-2B82-5244-8B8B-FE2D922D35BC}" type="presParOf" srcId="{2402CA58-FE9D-7041-8EF0-50B2C1A2AA38}" destId="{5F7DD512-B534-DA4A-AB94-8AD5645F4D5A}" srcOrd="1" destOrd="0" presId="urn:microsoft.com/office/officeart/2005/8/layout/cycle4"/>
    <dgm:cxn modelId="{F5425058-7523-8946-AF34-9501CA69DF84}" type="presParOf" srcId="{5F7DD512-B534-DA4A-AB94-8AD5645F4D5A}" destId="{E07328A5-F511-A448-9B7E-360A04F62517}" srcOrd="0" destOrd="0" presId="urn:microsoft.com/office/officeart/2005/8/layout/cycle4"/>
    <dgm:cxn modelId="{A4093735-8156-EB44-B70B-6CE21282D36E}" type="presParOf" srcId="{5F7DD512-B534-DA4A-AB94-8AD5645F4D5A}" destId="{CC737F85-D0C4-594C-A93F-ECDFB5F7D429}" srcOrd="1" destOrd="0" presId="urn:microsoft.com/office/officeart/2005/8/layout/cycle4"/>
    <dgm:cxn modelId="{36F6414B-2120-1948-85E0-BBAC2DDEE7EC}" type="presParOf" srcId="{5F7DD512-B534-DA4A-AB94-8AD5645F4D5A}" destId="{DF67ECB8-1AA6-534C-9DB6-807D1520B6C0}" srcOrd="2" destOrd="0" presId="urn:microsoft.com/office/officeart/2005/8/layout/cycle4"/>
    <dgm:cxn modelId="{11CFE3C4-872B-7D4A-B2EB-7CEF26CE9C95}" type="presParOf" srcId="{5F7DD512-B534-DA4A-AB94-8AD5645F4D5A}" destId="{C424F129-5051-D841-8710-427877226C68}" srcOrd="3" destOrd="0" presId="urn:microsoft.com/office/officeart/2005/8/layout/cycle4"/>
    <dgm:cxn modelId="{7BB06558-06C1-BF43-AAB3-B6FFA571CC94}" type="presParOf" srcId="{5F7DD512-B534-DA4A-AB94-8AD5645F4D5A}" destId="{E8DD88F6-5C0D-5B46-BB16-84317396487D}" srcOrd="4" destOrd="0" presId="urn:microsoft.com/office/officeart/2005/8/layout/cycle4"/>
    <dgm:cxn modelId="{14C78971-8AE3-6044-B79E-1CBD55BEADC6}" type="presParOf" srcId="{2402CA58-FE9D-7041-8EF0-50B2C1A2AA38}" destId="{0B9ECD1E-3C05-074D-BAAF-76EA44EBECA8}" srcOrd="2" destOrd="0" presId="urn:microsoft.com/office/officeart/2005/8/layout/cycle4"/>
    <dgm:cxn modelId="{CA064126-336D-8F4C-BCD5-349A235818EB}" type="presParOf" srcId="{2402CA58-FE9D-7041-8EF0-50B2C1A2AA38}" destId="{3C886AAE-4C73-B04B-9BF3-D3B49BBF96E9}"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Identifies and reports differences of opinion.</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Shows respect for different opinions.</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11ADC45F-F4CF-5147-86D5-08A6A0D9586C}">
      <dgm:prSet phldrT="[Text]"/>
      <dgm:spPr/>
      <dgm:t>
        <a:bodyPr/>
        <a:lstStyle/>
        <a:p>
          <a:r>
            <a:rPr lang="en-US" dirty="0" smtClean="0"/>
            <a:t>Manifests courtesy toward other researchers. </a:t>
          </a:r>
          <a:endParaRPr lang="en-US" dirty="0"/>
        </a:p>
      </dgm:t>
    </dgm:pt>
    <dgm:pt modelId="{A2439897-98B1-2C48-A2F8-62DD71BC49D5}" type="parTrans" cxnId="{3A07C09E-68F6-FA42-A31C-8A21468231D4}">
      <dgm:prSet/>
      <dgm:spPr/>
      <dgm:t>
        <a:bodyPr/>
        <a:lstStyle/>
        <a:p>
          <a:endParaRPr lang="en-US"/>
        </a:p>
      </dgm:t>
    </dgm:pt>
    <dgm:pt modelId="{C03E4A72-CFC7-5A4F-9B47-DAAF06EAAB63}" type="sibTrans" cxnId="{3A07C09E-68F6-FA42-A31C-8A21468231D4}">
      <dgm:prSet/>
      <dgm:spPr/>
      <dgm:t>
        <a:bodyPr/>
        <a:lstStyle/>
        <a:p>
          <a:endParaRPr lang="en-US"/>
        </a:p>
      </dgm:t>
    </dgm:pt>
    <dgm:pt modelId="{E0AD1D76-486D-FB41-B9B2-4D9BB4DC480F}">
      <dgm:prSet/>
      <dgm:spPr/>
      <dgm:t>
        <a:bodyPr/>
        <a:lstStyle/>
        <a:p>
          <a:r>
            <a:rPr lang="en-US" dirty="0" smtClean="0">
              <a:latin typeface="Times New Roman" pitchFamily="18" charset="0"/>
              <a:cs typeface="Times New Roman" pitchFamily="18" charset="0"/>
            </a:rPr>
            <a:t>Recognizes that differences of opinion do not necessarily represent error.</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90D6DC0F-EDD0-A540-8C8A-93F0A732B5E1}"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D4789F05-2963-6043-9514-3810411908CA}" type="pres">
      <dgm:prSet presAssocID="{EB3F4D9C-4D29-5F47-B385-50D2F083AC96}" presName="children" presStyleCnt="0"/>
      <dgm:spPr/>
    </dgm:pt>
    <dgm:pt modelId="{4C0C32DB-5DFC-AE44-9F2D-886AD66A1E63}" type="pres">
      <dgm:prSet presAssocID="{EB3F4D9C-4D29-5F47-B385-50D2F083AC96}" presName="childPlaceholder" presStyleCnt="0"/>
      <dgm:spPr/>
    </dgm:pt>
    <dgm:pt modelId="{12F29610-AA85-8F49-9696-956231A4D0F3}" type="pres">
      <dgm:prSet presAssocID="{EB3F4D9C-4D29-5F47-B385-50D2F083AC96}" presName="circle" presStyleCnt="0"/>
      <dgm:spPr/>
    </dgm:pt>
    <dgm:pt modelId="{3F5C25F2-9CCF-944E-B5BF-DB81C8E9E9C3}"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B0484A09-CBF8-AF46-B71B-2673E20B1FAD}"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A0033A0B-27C8-AC44-957F-4548A3700E2C}"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5835D769-3E3E-7F47-93E3-C652F89505EB}"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91CF7F23-BC69-1441-ACC3-DD0303DFEE91}" type="pres">
      <dgm:prSet presAssocID="{EB3F4D9C-4D29-5F47-B385-50D2F083AC96}" presName="quadrantPlaceholder" presStyleCnt="0"/>
      <dgm:spPr/>
    </dgm:pt>
    <dgm:pt modelId="{652E47BE-D030-B14B-9975-6CE64A8224C5}" type="pres">
      <dgm:prSet presAssocID="{EB3F4D9C-4D29-5F47-B385-50D2F083AC96}" presName="center1" presStyleLbl="fgShp" presStyleIdx="0" presStyleCnt="2" custLinFactNeighborX="3169" custLinFactNeighborY="7749"/>
      <dgm:spPr/>
    </dgm:pt>
    <dgm:pt modelId="{FE1F5B2B-26F2-ED47-9695-700B87836B79}" type="pres">
      <dgm:prSet presAssocID="{EB3F4D9C-4D29-5F47-B385-50D2F083AC96}" presName="center2" presStyleLbl="fgShp" presStyleIdx="1" presStyleCnt="2"/>
      <dgm:spPr/>
    </dgm:pt>
  </dgm:ptLst>
  <dgm:cxnLst>
    <dgm:cxn modelId="{046D09D9-40BC-4D4E-9194-BAE6B0CD99EA}" type="presOf" srcId="{25E53ACF-A0BC-5347-8D9B-1F613FD45C61}" destId="{3F5C25F2-9CCF-944E-B5BF-DB81C8E9E9C3}" srcOrd="0" destOrd="0" presId="urn:microsoft.com/office/officeart/2005/8/layout/cycle4"/>
    <dgm:cxn modelId="{241464F7-87D0-104B-821A-5AE906B7EAC4}" type="presOf" srcId="{11ADC45F-F4CF-5147-86D5-08A6A0D9586C}" destId="{5835D769-3E3E-7F47-93E3-C652F89505EB}" srcOrd="0" destOrd="0" presId="urn:microsoft.com/office/officeart/2005/8/layout/cycle4"/>
    <dgm:cxn modelId="{57782A8E-349C-C545-A68F-6C3421B311E4}" srcId="{EB3F4D9C-4D29-5F47-B385-50D2F083AC96}" destId="{F99E489D-B36A-E64D-8ACB-6AB2B91F4E38}" srcOrd="2" destOrd="0" parTransId="{76B65166-20CE-1E4B-A5DE-857D405905B3}" sibTransId="{8B586979-B08F-E542-9B42-0A8E3E014D6F}"/>
    <dgm:cxn modelId="{5A0B3543-70D7-0049-9733-CB3F86713EE6}" srcId="{EB3F4D9C-4D29-5F47-B385-50D2F083AC96}" destId="{E0AD1D76-486D-FB41-B9B2-4D9BB4DC480F}" srcOrd="1" destOrd="0" parTransId="{8CD98926-3721-D040-9F99-5F36E1905B1A}" sibTransId="{752BF449-F18C-5D44-907A-709241C3B39E}"/>
    <dgm:cxn modelId="{3A07C09E-68F6-FA42-A31C-8A21468231D4}" srcId="{EB3F4D9C-4D29-5F47-B385-50D2F083AC96}" destId="{11ADC45F-F4CF-5147-86D5-08A6A0D9586C}" srcOrd="3" destOrd="0" parTransId="{A2439897-98B1-2C48-A2F8-62DD71BC49D5}" sibTransId="{C03E4A72-CFC7-5A4F-9B47-DAAF06EAAB63}"/>
    <dgm:cxn modelId="{1A89F45B-E7F1-DB4D-9B24-18D05FC6F585}" type="presOf" srcId="{F99E489D-B36A-E64D-8ACB-6AB2B91F4E38}" destId="{A0033A0B-27C8-AC44-957F-4548A3700E2C}" srcOrd="0" destOrd="0" presId="urn:microsoft.com/office/officeart/2005/8/layout/cycle4"/>
    <dgm:cxn modelId="{85172EF1-B0D5-BC4E-B61A-752A82CE828D}" type="presOf" srcId="{E0AD1D76-486D-FB41-B9B2-4D9BB4DC480F}" destId="{B0484A09-CBF8-AF46-B71B-2673E20B1FAD}" srcOrd="0" destOrd="0" presId="urn:microsoft.com/office/officeart/2005/8/layout/cycle4"/>
    <dgm:cxn modelId="{69F8AEBF-5B1F-0F4E-8BE7-43EFE6176C35}" srcId="{EB3F4D9C-4D29-5F47-B385-50D2F083AC96}" destId="{25E53ACF-A0BC-5347-8D9B-1F613FD45C61}" srcOrd="0" destOrd="0" parTransId="{76A6538B-3AA0-6146-9D3B-C0158CD5F44D}" sibTransId="{7E72265D-0C99-614F-B963-351FC568B316}"/>
    <dgm:cxn modelId="{668F5191-A552-AB47-883C-8691DAFA943F}" type="presOf" srcId="{EB3F4D9C-4D29-5F47-B385-50D2F083AC96}" destId="{90D6DC0F-EDD0-A540-8C8A-93F0A732B5E1}" srcOrd="0" destOrd="0" presId="urn:microsoft.com/office/officeart/2005/8/layout/cycle4"/>
    <dgm:cxn modelId="{C2BC14B8-1EB5-F947-9233-1CEBD00C2692}" type="presParOf" srcId="{90D6DC0F-EDD0-A540-8C8A-93F0A732B5E1}" destId="{D4789F05-2963-6043-9514-3810411908CA}" srcOrd="0" destOrd="0" presId="urn:microsoft.com/office/officeart/2005/8/layout/cycle4"/>
    <dgm:cxn modelId="{CFD97BF2-94F9-264C-B8C0-BF8B38325F40}" type="presParOf" srcId="{D4789F05-2963-6043-9514-3810411908CA}" destId="{4C0C32DB-5DFC-AE44-9F2D-886AD66A1E63}" srcOrd="0" destOrd="0" presId="urn:microsoft.com/office/officeart/2005/8/layout/cycle4"/>
    <dgm:cxn modelId="{5EC8C470-14DA-934B-8DFB-CBA33DBE317E}" type="presParOf" srcId="{90D6DC0F-EDD0-A540-8C8A-93F0A732B5E1}" destId="{12F29610-AA85-8F49-9696-956231A4D0F3}" srcOrd="1" destOrd="0" presId="urn:microsoft.com/office/officeart/2005/8/layout/cycle4"/>
    <dgm:cxn modelId="{430A1190-F804-954F-A6DB-2CCC0CAB5374}" type="presParOf" srcId="{12F29610-AA85-8F49-9696-956231A4D0F3}" destId="{3F5C25F2-9CCF-944E-B5BF-DB81C8E9E9C3}" srcOrd="0" destOrd="0" presId="urn:microsoft.com/office/officeart/2005/8/layout/cycle4"/>
    <dgm:cxn modelId="{87AF6F3E-0BBE-C946-BD5D-8DE4C965917B}" type="presParOf" srcId="{12F29610-AA85-8F49-9696-956231A4D0F3}" destId="{B0484A09-CBF8-AF46-B71B-2673E20B1FAD}" srcOrd="1" destOrd="0" presId="urn:microsoft.com/office/officeart/2005/8/layout/cycle4"/>
    <dgm:cxn modelId="{D2B5C016-FEF6-7F4A-962E-AA4D0A5545A4}" type="presParOf" srcId="{12F29610-AA85-8F49-9696-956231A4D0F3}" destId="{A0033A0B-27C8-AC44-957F-4548A3700E2C}" srcOrd="2" destOrd="0" presId="urn:microsoft.com/office/officeart/2005/8/layout/cycle4"/>
    <dgm:cxn modelId="{90AC5FC0-297F-F94B-92A6-9FCFC65FB066}" type="presParOf" srcId="{12F29610-AA85-8F49-9696-956231A4D0F3}" destId="{5835D769-3E3E-7F47-93E3-C652F89505EB}" srcOrd="3" destOrd="0" presId="urn:microsoft.com/office/officeart/2005/8/layout/cycle4"/>
    <dgm:cxn modelId="{2C34A754-970E-A74F-BD70-194C5173D28B}" type="presParOf" srcId="{12F29610-AA85-8F49-9696-956231A4D0F3}" destId="{91CF7F23-BC69-1441-ACC3-DD0303DFEE91}" srcOrd="4" destOrd="0" presId="urn:microsoft.com/office/officeart/2005/8/layout/cycle4"/>
    <dgm:cxn modelId="{60004544-4C12-D34C-9757-800F3EF2B816}" type="presParOf" srcId="{90D6DC0F-EDD0-A540-8C8A-93F0A732B5E1}" destId="{652E47BE-D030-B14B-9975-6CE64A8224C5}" srcOrd="2" destOrd="0" presId="urn:microsoft.com/office/officeart/2005/8/layout/cycle4"/>
    <dgm:cxn modelId="{6D023A1F-20A4-D24C-9E46-A483DBA0544D}" type="presParOf" srcId="{90D6DC0F-EDD0-A540-8C8A-93F0A732B5E1}" destId="{FE1F5B2B-26F2-ED47-9695-700B87836B79}"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25E53ACF-A0BC-5347-8D9B-1F613FD45C61}">
      <dgm:prSet phldrT="[Text]"/>
      <dgm:spPr/>
      <dgm:t>
        <a:bodyPr/>
        <a:lstStyle/>
        <a:p>
          <a:r>
            <a:rPr lang="en-US" dirty="0" smtClean="0"/>
            <a:t>All human subjects research must receive approval from </a:t>
          </a:r>
          <a:r>
            <a:rPr lang="en-US" dirty="0" smtClean="0"/>
            <a:t>an appropriate </a:t>
          </a:r>
          <a:r>
            <a:rPr lang="en-US" dirty="0" smtClean="0"/>
            <a:t>IRB.</a:t>
          </a:r>
          <a:endParaRPr lang="en-US" dirty="0"/>
        </a:p>
      </dgm:t>
    </dgm:pt>
    <dgm:pt modelId="{76A6538B-3AA0-6146-9D3B-C0158CD5F44D}" type="parTrans" cxnId="{69F8AEBF-5B1F-0F4E-8BE7-43EFE6176C35}">
      <dgm:prSet/>
      <dgm:spPr/>
      <dgm:t>
        <a:bodyPr/>
        <a:lstStyle/>
        <a:p>
          <a:endParaRPr lang="en-US"/>
        </a:p>
      </dgm:t>
    </dgm:pt>
    <dgm:pt modelId="{7E72265D-0C99-614F-B963-351FC568B316}" type="sibTrans" cxnId="{69F8AEBF-5B1F-0F4E-8BE7-43EFE6176C35}">
      <dgm:prSet/>
      <dgm:spPr/>
      <dgm:t>
        <a:bodyPr/>
        <a:lstStyle/>
        <a:p>
          <a:endParaRPr lang="en-US"/>
        </a:p>
      </dgm:t>
    </dgm:pt>
    <dgm:pt modelId="{F99E489D-B36A-E64D-8ACB-6AB2B91F4E38}">
      <dgm:prSet phldrT="[Text]"/>
      <dgm:spPr/>
      <dgm:t>
        <a:bodyPr/>
        <a:lstStyle/>
        <a:p>
          <a:r>
            <a:rPr lang="en-US" dirty="0" smtClean="0">
              <a:latin typeface="Times New Roman" pitchFamily="18" charset="0"/>
              <a:cs typeface="Times New Roman" pitchFamily="18" charset="0"/>
            </a:rPr>
            <a:t>A research protocol that does not qualify for exemption may be eligible for expedited review.</a:t>
          </a:r>
          <a:endParaRPr lang="en-US" dirty="0"/>
        </a:p>
      </dgm:t>
    </dgm:pt>
    <dgm:pt modelId="{76B65166-20CE-1E4B-A5DE-857D405905B3}" type="parTrans" cxnId="{57782A8E-349C-C545-A68F-6C3421B311E4}">
      <dgm:prSet/>
      <dgm:spPr/>
      <dgm:t>
        <a:bodyPr/>
        <a:lstStyle/>
        <a:p>
          <a:endParaRPr lang="en-US"/>
        </a:p>
      </dgm:t>
    </dgm:pt>
    <dgm:pt modelId="{8B586979-B08F-E542-9B42-0A8E3E014D6F}" type="sibTrans" cxnId="{57782A8E-349C-C545-A68F-6C3421B311E4}">
      <dgm:prSet/>
      <dgm:spPr/>
      <dgm:t>
        <a:bodyPr/>
        <a:lstStyle/>
        <a:p>
          <a:endParaRPr lang="en-US"/>
        </a:p>
      </dgm:t>
    </dgm:pt>
    <dgm:pt modelId="{E0AD1D76-486D-FB41-B9B2-4D9BB4DC480F}">
      <dgm:prSet/>
      <dgm:spPr/>
      <dgm:t>
        <a:bodyPr/>
        <a:lstStyle/>
        <a:p>
          <a:r>
            <a:rPr lang="en-US" dirty="0" smtClean="0">
              <a:latin typeface="Times New Roman" pitchFamily="18" charset="0"/>
              <a:cs typeface="Times New Roman" pitchFamily="18" charset="0"/>
            </a:rPr>
            <a:t>A research protocol may qualify for exemption if it meets certain criteria.</a:t>
          </a:r>
          <a:endParaRPr lang="en-US" dirty="0"/>
        </a:p>
      </dgm:t>
    </dgm:pt>
    <dgm:pt modelId="{8CD98926-3721-D040-9F99-5F36E1905B1A}" type="parTrans" cxnId="{5A0B3543-70D7-0049-9733-CB3F86713EE6}">
      <dgm:prSet/>
      <dgm:spPr/>
      <dgm:t>
        <a:bodyPr/>
        <a:lstStyle/>
        <a:p>
          <a:endParaRPr lang="en-US"/>
        </a:p>
      </dgm:t>
    </dgm:pt>
    <dgm:pt modelId="{752BF449-F18C-5D44-907A-709241C3B39E}" type="sibTrans" cxnId="{5A0B3543-70D7-0049-9733-CB3F86713EE6}">
      <dgm:prSet/>
      <dgm:spPr/>
      <dgm:t>
        <a:bodyPr/>
        <a:lstStyle/>
        <a:p>
          <a:endParaRPr lang="en-US"/>
        </a:p>
      </dgm:t>
    </dgm:pt>
    <dgm:pt modelId="{14FD8671-1BD2-AF4D-9BD6-DFC1181BEF72}">
      <dgm:prSet phldrT="[Text]"/>
      <dgm:spPr/>
      <dgm:t>
        <a:bodyPr/>
        <a:lstStyle/>
        <a:p>
          <a:r>
            <a:rPr lang="en-US" dirty="0" smtClean="0"/>
            <a:t>Involves obtaining data through intervention or interaction or obtaining identifiable private information.</a:t>
          </a:r>
          <a:endParaRPr lang="en-US" dirty="0"/>
        </a:p>
      </dgm:t>
    </dgm:pt>
    <dgm:pt modelId="{9B52D88B-B6A3-5142-8608-E534835B2C89}" type="parTrans" cxnId="{B10A1013-C3EC-B94A-A33E-EEBFF62F41DD}">
      <dgm:prSet/>
      <dgm:spPr/>
      <dgm:t>
        <a:bodyPr/>
        <a:lstStyle/>
        <a:p>
          <a:endParaRPr lang="en-US"/>
        </a:p>
      </dgm:t>
    </dgm:pt>
    <dgm:pt modelId="{080E865B-1F08-3042-8791-6307EA7AA20D}" type="sibTrans" cxnId="{B10A1013-C3EC-B94A-A33E-EEBFF62F41DD}">
      <dgm:prSet/>
      <dgm:spPr/>
      <dgm:t>
        <a:bodyPr/>
        <a:lstStyle/>
        <a:p>
          <a:endParaRPr lang="en-US"/>
        </a:p>
      </dgm:t>
    </dgm:pt>
    <dgm:pt modelId="{0BBCA936-401D-EB43-B35C-36D5A84DF025}"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7EE1D0B4-D493-E143-B045-163F9A4EB9E8}" type="pres">
      <dgm:prSet presAssocID="{EB3F4D9C-4D29-5F47-B385-50D2F083AC96}" presName="children" presStyleCnt="0"/>
      <dgm:spPr/>
    </dgm:pt>
    <dgm:pt modelId="{3DBE1B0E-40B7-9F41-A9D3-47D00F899EE1}" type="pres">
      <dgm:prSet presAssocID="{EB3F4D9C-4D29-5F47-B385-50D2F083AC96}" presName="childPlaceholder" presStyleCnt="0"/>
      <dgm:spPr/>
    </dgm:pt>
    <dgm:pt modelId="{3EEFE631-F4CD-EC42-A152-3ACE4941D95C}" type="pres">
      <dgm:prSet presAssocID="{EB3F4D9C-4D29-5F47-B385-50D2F083AC96}" presName="circle" presStyleCnt="0"/>
      <dgm:spPr/>
    </dgm:pt>
    <dgm:pt modelId="{FDFBAB35-4E9F-2044-83F9-5410118E7A68}"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D4DFD9C2-949C-DC46-865A-47BD4B70687D}"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97F14496-A962-8A4F-B683-92FCFEE641EE}"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991007A5-C4C7-1041-AF5E-C41F3BB6B7F3}"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B721D64B-2803-1D4D-A44C-D674E1420B99}" type="pres">
      <dgm:prSet presAssocID="{EB3F4D9C-4D29-5F47-B385-50D2F083AC96}" presName="quadrantPlaceholder" presStyleCnt="0"/>
      <dgm:spPr/>
    </dgm:pt>
    <dgm:pt modelId="{C6FF021A-5AC7-3040-A9DF-31EBD0FDF8C7}" type="pres">
      <dgm:prSet presAssocID="{EB3F4D9C-4D29-5F47-B385-50D2F083AC96}" presName="center1" presStyleLbl="fgShp" presStyleIdx="0" presStyleCnt="2"/>
      <dgm:spPr/>
    </dgm:pt>
    <dgm:pt modelId="{13F9542E-9A7F-7345-84C7-B0030613E447}" type="pres">
      <dgm:prSet presAssocID="{EB3F4D9C-4D29-5F47-B385-50D2F083AC96}" presName="center2" presStyleLbl="fgShp" presStyleIdx="1" presStyleCnt="2"/>
      <dgm:spPr/>
    </dgm:pt>
  </dgm:ptLst>
  <dgm:cxnLst>
    <dgm:cxn modelId="{83932A4C-07A2-D242-ACF2-999B1D79F224}" type="presOf" srcId="{14FD8671-1BD2-AF4D-9BD6-DFC1181BEF72}" destId="{FDFBAB35-4E9F-2044-83F9-5410118E7A68}" srcOrd="0" destOrd="0" presId="urn:microsoft.com/office/officeart/2005/8/layout/cycle4"/>
    <dgm:cxn modelId="{57782A8E-349C-C545-A68F-6C3421B311E4}" srcId="{EB3F4D9C-4D29-5F47-B385-50D2F083AC96}" destId="{F99E489D-B36A-E64D-8ACB-6AB2B91F4E38}" srcOrd="3" destOrd="0" parTransId="{76B65166-20CE-1E4B-A5DE-857D405905B3}" sibTransId="{8B586979-B08F-E542-9B42-0A8E3E014D6F}"/>
    <dgm:cxn modelId="{427BD80B-80BB-3747-9568-9ECF4F9C7DB1}" type="presOf" srcId="{E0AD1D76-486D-FB41-B9B2-4D9BB4DC480F}" destId="{97F14496-A962-8A4F-B683-92FCFEE641EE}" srcOrd="0" destOrd="0" presId="urn:microsoft.com/office/officeart/2005/8/layout/cycle4"/>
    <dgm:cxn modelId="{5A0B3543-70D7-0049-9733-CB3F86713EE6}" srcId="{EB3F4D9C-4D29-5F47-B385-50D2F083AC96}" destId="{E0AD1D76-486D-FB41-B9B2-4D9BB4DC480F}" srcOrd="2" destOrd="0" parTransId="{8CD98926-3721-D040-9F99-5F36E1905B1A}" sibTransId="{752BF449-F18C-5D44-907A-709241C3B39E}"/>
    <dgm:cxn modelId="{BCA6720E-2184-4945-ABDF-E94ABBC087C9}" type="presOf" srcId="{25E53ACF-A0BC-5347-8D9B-1F613FD45C61}" destId="{D4DFD9C2-949C-DC46-865A-47BD4B70687D}" srcOrd="0" destOrd="0" presId="urn:microsoft.com/office/officeart/2005/8/layout/cycle4"/>
    <dgm:cxn modelId="{B10A1013-C3EC-B94A-A33E-EEBFF62F41DD}" srcId="{EB3F4D9C-4D29-5F47-B385-50D2F083AC96}" destId="{14FD8671-1BD2-AF4D-9BD6-DFC1181BEF72}" srcOrd="0" destOrd="0" parTransId="{9B52D88B-B6A3-5142-8608-E534835B2C89}" sibTransId="{080E865B-1F08-3042-8791-6307EA7AA20D}"/>
    <dgm:cxn modelId="{F24A02AE-30A8-1648-B30B-997E9D69E0EA}" type="presOf" srcId="{F99E489D-B36A-E64D-8ACB-6AB2B91F4E38}" destId="{991007A5-C4C7-1041-AF5E-C41F3BB6B7F3}" srcOrd="0" destOrd="0" presId="urn:microsoft.com/office/officeart/2005/8/layout/cycle4"/>
    <dgm:cxn modelId="{00A96376-5444-B04D-8569-1BE3742414E7}" type="presOf" srcId="{EB3F4D9C-4D29-5F47-B385-50D2F083AC96}" destId="{0BBCA936-401D-EB43-B35C-36D5A84DF025}" srcOrd="0" destOrd="0" presId="urn:microsoft.com/office/officeart/2005/8/layout/cycle4"/>
    <dgm:cxn modelId="{69F8AEBF-5B1F-0F4E-8BE7-43EFE6176C35}" srcId="{EB3F4D9C-4D29-5F47-B385-50D2F083AC96}" destId="{25E53ACF-A0BC-5347-8D9B-1F613FD45C61}" srcOrd="1" destOrd="0" parTransId="{76A6538B-3AA0-6146-9D3B-C0158CD5F44D}" sibTransId="{7E72265D-0C99-614F-B963-351FC568B316}"/>
    <dgm:cxn modelId="{AA65E671-7659-EE49-BC44-09A1331CC9C3}" type="presParOf" srcId="{0BBCA936-401D-EB43-B35C-36D5A84DF025}" destId="{7EE1D0B4-D493-E143-B045-163F9A4EB9E8}" srcOrd="0" destOrd="0" presId="urn:microsoft.com/office/officeart/2005/8/layout/cycle4"/>
    <dgm:cxn modelId="{BD2F72F7-84CF-8A46-938E-26CAC26A8CF5}" type="presParOf" srcId="{7EE1D0B4-D493-E143-B045-163F9A4EB9E8}" destId="{3DBE1B0E-40B7-9F41-A9D3-47D00F899EE1}" srcOrd="0" destOrd="0" presId="urn:microsoft.com/office/officeart/2005/8/layout/cycle4"/>
    <dgm:cxn modelId="{A181A956-3421-EA4F-915E-2A8D4FF9F81C}" type="presParOf" srcId="{0BBCA936-401D-EB43-B35C-36D5A84DF025}" destId="{3EEFE631-F4CD-EC42-A152-3ACE4941D95C}" srcOrd="1" destOrd="0" presId="urn:microsoft.com/office/officeart/2005/8/layout/cycle4"/>
    <dgm:cxn modelId="{D14E9A0F-FC81-6243-8AB4-1C21A2BAC4DD}" type="presParOf" srcId="{3EEFE631-F4CD-EC42-A152-3ACE4941D95C}" destId="{FDFBAB35-4E9F-2044-83F9-5410118E7A68}" srcOrd="0" destOrd="0" presId="urn:microsoft.com/office/officeart/2005/8/layout/cycle4"/>
    <dgm:cxn modelId="{50D726C1-EC52-D14A-B4F1-7770D7F3558F}" type="presParOf" srcId="{3EEFE631-F4CD-EC42-A152-3ACE4941D95C}" destId="{D4DFD9C2-949C-DC46-865A-47BD4B70687D}" srcOrd="1" destOrd="0" presId="urn:microsoft.com/office/officeart/2005/8/layout/cycle4"/>
    <dgm:cxn modelId="{B08F0331-2E2D-F64E-9844-2B58EF02AC14}" type="presParOf" srcId="{3EEFE631-F4CD-EC42-A152-3ACE4941D95C}" destId="{97F14496-A962-8A4F-B683-92FCFEE641EE}" srcOrd="2" destOrd="0" presId="urn:microsoft.com/office/officeart/2005/8/layout/cycle4"/>
    <dgm:cxn modelId="{1B5AE513-3F2C-A14A-9A9B-68F27FECAB73}" type="presParOf" srcId="{3EEFE631-F4CD-EC42-A152-3ACE4941D95C}" destId="{991007A5-C4C7-1041-AF5E-C41F3BB6B7F3}" srcOrd="3" destOrd="0" presId="urn:microsoft.com/office/officeart/2005/8/layout/cycle4"/>
    <dgm:cxn modelId="{5AAFB9F0-CF2D-ED48-9D54-671BC657962F}" type="presParOf" srcId="{3EEFE631-F4CD-EC42-A152-3ACE4941D95C}" destId="{B721D64B-2803-1D4D-A44C-D674E1420B99}" srcOrd="4" destOrd="0" presId="urn:microsoft.com/office/officeart/2005/8/layout/cycle4"/>
    <dgm:cxn modelId="{832CA2E5-4A55-4846-AB7B-B9DA4DAD422A}" type="presParOf" srcId="{0BBCA936-401D-EB43-B35C-36D5A84DF025}" destId="{C6FF021A-5AC7-3040-A9DF-31EBD0FDF8C7}" srcOrd="2" destOrd="0" presId="urn:microsoft.com/office/officeart/2005/8/layout/cycle4"/>
    <dgm:cxn modelId="{25C93805-6EB9-AC44-889D-1829334977D6}" type="presParOf" srcId="{0BBCA936-401D-EB43-B35C-36D5A84DF025}" destId="{13F9542E-9A7F-7345-84C7-B0030613E44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dgm:spPr/>
      <dgm:t>
        <a:bodyPr/>
        <a:lstStyle/>
        <a:p>
          <a:r>
            <a:rPr lang="en-US" dirty="0" smtClean="0"/>
            <a:t>Founded on the principle of respect for persons.</a:t>
          </a:r>
          <a:endParaRPr lang="en-US"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dgm:spPr/>
      <dgm:t>
        <a:bodyPr/>
        <a:lstStyle/>
        <a:p>
          <a:r>
            <a:rPr lang="en-US" dirty="0" smtClean="0"/>
            <a:t>Discloses to potential research subjects information needed to make an informed </a:t>
          </a:r>
          <a:r>
            <a:rPr lang="en-US" dirty="0" smtClean="0"/>
            <a:t>decision.</a:t>
          </a:r>
          <a:endParaRPr lang="en-US"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dgm:spPr/>
      <dgm:t>
        <a:bodyPr/>
        <a:lstStyle/>
        <a:p>
          <a:r>
            <a:rPr lang="en-US" dirty="0" smtClean="0"/>
            <a:t>Facilitates the understanding of what has been disclosed.</a:t>
          </a:r>
          <a:endParaRPr lang="en-US"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F4F0501D-C0B8-4B4D-98C7-A196D98AB2EE}">
      <dgm:prSet phldrT="[Text]"/>
      <dgm:spPr/>
      <dgm:t>
        <a:bodyPr/>
        <a:lstStyle/>
        <a:p>
          <a:r>
            <a:rPr lang="en-US" dirty="0" smtClean="0"/>
            <a:t>Promotes the voluntariness of the decision about whether or not to participate in the research.</a:t>
          </a:r>
          <a:endParaRPr lang="en-US" dirty="0"/>
        </a:p>
      </dgm:t>
    </dgm:pt>
    <dgm:pt modelId="{EE7DFD37-217E-664F-B7CC-3822B121F236}" type="parTrans" cxnId="{65130C35-AA71-3E40-BD10-851EAABEC486}">
      <dgm:prSet/>
      <dgm:spPr/>
      <dgm:t>
        <a:bodyPr/>
        <a:lstStyle/>
        <a:p>
          <a:endParaRPr lang="en-US"/>
        </a:p>
      </dgm:t>
    </dgm:pt>
    <dgm:pt modelId="{CE68AF93-AF34-F449-A7D8-DD56878EBEA6}" type="sibTrans" cxnId="{65130C35-AA71-3E40-BD10-851EAABEC486}">
      <dgm:prSet/>
      <dgm:spPr/>
      <dgm:t>
        <a:bodyPr/>
        <a:lstStyle/>
        <a:p>
          <a:endParaRPr lang="en-US"/>
        </a:p>
      </dgm:t>
    </dgm:pt>
    <dgm:pt modelId="{C58B53CA-EE1F-A841-8934-49EF3F2ADCA4}"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76E1BEC3-4F11-0543-A7D0-9BE8DD0B3DAA}" type="pres">
      <dgm:prSet presAssocID="{EB3F4D9C-4D29-5F47-B385-50D2F083AC96}" presName="children" presStyleCnt="0"/>
      <dgm:spPr/>
    </dgm:pt>
    <dgm:pt modelId="{CA4D1B68-3368-F54C-8A59-1D1F0926ED16}" type="pres">
      <dgm:prSet presAssocID="{EB3F4D9C-4D29-5F47-B385-50D2F083AC96}" presName="childPlaceholder" presStyleCnt="0"/>
      <dgm:spPr/>
    </dgm:pt>
    <dgm:pt modelId="{ADBA1240-6426-9A47-92BA-5032CFEB59F7}" type="pres">
      <dgm:prSet presAssocID="{EB3F4D9C-4D29-5F47-B385-50D2F083AC96}" presName="circle" presStyleCnt="0"/>
      <dgm:spPr/>
    </dgm:pt>
    <dgm:pt modelId="{77F23172-1338-D44D-954C-43EF1A8DDE56}"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691A8FAF-F3DD-AE4C-812F-5E5F9F57530E}" type="pres">
      <dgm:prSet presAssocID="{EB3F4D9C-4D29-5F47-B385-50D2F083AC96}" presName="quadrant2" presStyleLbl="node1" presStyleIdx="1" presStyleCnt="4" custScaleY="100406" custLinFactNeighborX="-689" custLinFactNeighborY="987">
        <dgm:presLayoutVars>
          <dgm:chMax val="1"/>
          <dgm:bulletEnabled val="1"/>
        </dgm:presLayoutVars>
      </dgm:prSet>
      <dgm:spPr/>
      <dgm:t>
        <a:bodyPr/>
        <a:lstStyle/>
        <a:p>
          <a:endParaRPr lang="en-US"/>
        </a:p>
      </dgm:t>
    </dgm:pt>
    <dgm:pt modelId="{7B6CBFC4-1B83-F941-B060-9F3C53C8A75A}"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AAC0EDBB-1D93-4848-966F-B819CD00193E}"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CCE2B4F9-F031-1440-ADFF-3EA16A1CAB96}" type="pres">
      <dgm:prSet presAssocID="{EB3F4D9C-4D29-5F47-B385-50D2F083AC96}" presName="quadrantPlaceholder" presStyleCnt="0"/>
      <dgm:spPr/>
    </dgm:pt>
    <dgm:pt modelId="{AF2BC396-2E57-154A-83F9-1ABDF0EBEFFA}" type="pres">
      <dgm:prSet presAssocID="{EB3F4D9C-4D29-5F47-B385-50D2F083AC96}" presName="center1" presStyleLbl="fgShp" presStyleIdx="0" presStyleCnt="2"/>
      <dgm:spPr/>
    </dgm:pt>
    <dgm:pt modelId="{59825407-B042-7A42-B941-E2F2071089E3}" type="pres">
      <dgm:prSet presAssocID="{EB3F4D9C-4D29-5F47-B385-50D2F083AC96}" presName="center2" presStyleLbl="fgShp" presStyleIdx="1" presStyleCnt="2"/>
      <dgm:spPr/>
    </dgm:pt>
  </dgm:ptLst>
  <dgm:cxnLst>
    <dgm:cxn modelId="{3A760155-1511-8E42-8D19-C9448DABEA20}" srcId="{EB3F4D9C-4D29-5F47-B385-50D2F083AC96}" destId="{12BEB8FC-60D8-BF41-8556-ADD41C640113}" srcOrd="1" destOrd="0" parTransId="{7F60A778-4579-7D48-A1FB-435C4FE04DA6}" sibTransId="{9138C21D-48A8-E84E-B7FA-A7D55D278159}"/>
    <dgm:cxn modelId="{908242DA-CCC8-704A-94EB-261FC1A66D30}" type="presOf" srcId="{12BEB8FC-60D8-BF41-8556-ADD41C640113}" destId="{691A8FAF-F3DD-AE4C-812F-5E5F9F57530E}" srcOrd="0" destOrd="0" presId="urn:microsoft.com/office/officeart/2005/8/layout/cycle4"/>
    <dgm:cxn modelId="{9922CF6C-77D4-EB41-9F34-58481AD30F9E}" type="presOf" srcId="{F4F0501D-C0B8-4B4D-98C7-A196D98AB2EE}" destId="{AAC0EDBB-1D93-4848-966F-B819CD00193E}" srcOrd="0" destOrd="0" presId="urn:microsoft.com/office/officeart/2005/8/layout/cycle4"/>
    <dgm:cxn modelId="{42250F5C-D57F-4B41-A9A3-50D5AF97A433}" type="presOf" srcId="{A692346E-D7BD-794D-B61C-92B64D276146}" destId="{7B6CBFC4-1B83-F941-B060-9F3C53C8A75A}" srcOrd="0" destOrd="0" presId="urn:microsoft.com/office/officeart/2005/8/layout/cycle4"/>
    <dgm:cxn modelId="{65130C35-AA71-3E40-BD10-851EAABEC486}" srcId="{EB3F4D9C-4D29-5F47-B385-50D2F083AC96}" destId="{F4F0501D-C0B8-4B4D-98C7-A196D98AB2EE}" srcOrd="3" destOrd="0" parTransId="{EE7DFD37-217E-664F-B7CC-3822B121F236}" sibTransId="{CE68AF93-AF34-F449-A7D8-DD56878EBEA6}"/>
    <dgm:cxn modelId="{6DE15F94-1578-2948-B4DE-978820D54833}" srcId="{EB3F4D9C-4D29-5F47-B385-50D2F083AC96}" destId="{A692346E-D7BD-794D-B61C-92B64D276146}" srcOrd="2" destOrd="0" parTransId="{1E96E7CA-9AD5-2D4A-8A7F-1C07ECAFEB6D}" sibTransId="{44A78DBE-C681-714F-8614-81C392AB75C6}"/>
    <dgm:cxn modelId="{DA91E598-C67D-D345-A040-A3E3A7F9310D}" srcId="{EB3F4D9C-4D29-5F47-B385-50D2F083AC96}" destId="{3C43D5B2-0600-894A-8BE1-C66992A4449B}" srcOrd="0" destOrd="0" parTransId="{B68D75A7-CCA3-7E4A-A873-8FDB6CFE7D80}" sibTransId="{FC317F98-0754-8A41-AF23-F75E326D7D37}"/>
    <dgm:cxn modelId="{F5C1B046-7F8F-C246-82D2-1F7C5E114D25}" type="presOf" srcId="{3C43D5B2-0600-894A-8BE1-C66992A4449B}" destId="{77F23172-1338-D44D-954C-43EF1A8DDE56}" srcOrd="0" destOrd="0" presId="urn:microsoft.com/office/officeart/2005/8/layout/cycle4"/>
    <dgm:cxn modelId="{8D28377E-AF5A-7A4A-AABC-307631D89E27}" type="presOf" srcId="{EB3F4D9C-4D29-5F47-B385-50D2F083AC96}" destId="{C58B53CA-EE1F-A841-8934-49EF3F2ADCA4}" srcOrd="0" destOrd="0" presId="urn:microsoft.com/office/officeart/2005/8/layout/cycle4"/>
    <dgm:cxn modelId="{C9F45360-4B17-4B48-B3AE-6DFDFD9D0591}" type="presParOf" srcId="{C58B53CA-EE1F-A841-8934-49EF3F2ADCA4}" destId="{76E1BEC3-4F11-0543-A7D0-9BE8DD0B3DAA}" srcOrd="0" destOrd="0" presId="urn:microsoft.com/office/officeart/2005/8/layout/cycle4"/>
    <dgm:cxn modelId="{F2700078-A2C7-7A4C-8C24-54F0E1D9E027}" type="presParOf" srcId="{76E1BEC3-4F11-0543-A7D0-9BE8DD0B3DAA}" destId="{CA4D1B68-3368-F54C-8A59-1D1F0926ED16}" srcOrd="0" destOrd="0" presId="urn:microsoft.com/office/officeart/2005/8/layout/cycle4"/>
    <dgm:cxn modelId="{B9B2D182-2CF3-1F4F-8954-C5360D64B0C2}" type="presParOf" srcId="{C58B53CA-EE1F-A841-8934-49EF3F2ADCA4}" destId="{ADBA1240-6426-9A47-92BA-5032CFEB59F7}" srcOrd="1" destOrd="0" presId="urn:microsoft.com/office/officeart/2005/8/layout/cycle4"/>
    <dgm:cxn modelId="{EA34D1F9-6A32-4544-9113-1FB65010BD98}" type="presParOf" srcId="{ADBA1240-6426-9A47-92BA-5032CFEB59F7}" destId="{77F23172-1338-D44D-954C-43EF1A8DDE56}" srcOrd="0" destOrd="0" presId="urn:microsoft.com/office/officeart/2005/8/layout/cycle4"/>
    <dgm:cxn modelId="{6DA6DC56-9FA0-D34A-B7CA-BBF4CA45745F}" type="presParOf" srcId="{ADBA1240-6426-9A47-92BA-5032CFEB59F7}" destId="{691A8FAF-F3DD-AE4C-812F-5E5F9F57530E}" srcOrd="1" destOrd="0" presId="urn:microsoft.com/office/officeart/2005/8/layout/cycle4"/>
    <dgm:cxn modelId="{265E212C-FF0F-464B-8265-F88EF005DBED}" type="presParOf" srcId="{ADBA1240-6426-9A47-92BA-5032CFEB59F7}" destId="{7B6CBFC4-1B83-F941-B060-9F3C53C8A75A}" srcOrd="2" destOrd="0" presId="urn:microsoft.com/office/officeart/2005/8/layout/cycle4"/>
    <dgm:cxn modelId="{D41FBB34-3D05-4D40-AA75-C28FBA524C36}" type="presParOf" srcId="{ADBA1240-6426-9A47-92BA-5032CFEB59F7}" destId="{AAC0EDBB-1D93-4848-966F-B819CD00193E}" srcOrd="3" destOrd="0" presId="urn:microsoft.com/office/officeart/2005/8/layout/cycle4"/>
    <dgm:cxn modelId="{79C95B25-1B78-DD41-AA71-0045DB96E33B}" type="presParOf" srcId="{ADBA1240-6426-9A47-92BA-5032CFEB59F7}" destId="{CCE2B4F9-F031-1440-ADFF-3EA16A1CAB96}" srcOrd="4" destOrd="0" presId="urn:microsoft.com/office/officeart/2005/8/layout/cycle4"/>
    <dgm:cxn modelId="{0DE567CE-B347-514F-93ED-020DB52F1DFE}" type="presParOf" srcId="{C58B53CA-EE1F-A841-8934-49EF3F2ADCA4}" destId="{AF2BC396-2E57-154A-83F9-1ABDF0EBEFFA}" srcOrd="2" destOrd="0" presId="urn:microsoft.com/office/officeart/2005/8/layout/cycle4"/>
    <dgm:cxn modelId="{5B49A14C-2474-F040-AA11-45A7F3A96DEF}" type="presParOf" srcId="{C58B53CA-EE1F-A841-8934-49EF3F2ADCA4}" destId="{59825407-B042-7A42-B941-E2F2071089E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3F4D9C-4D29-5F47-B385-50D2F083AC96}"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3C43D5B2-0600-894A-8BE1-C66992A4449B}">
      <dgm:prSet phldrT="[Text]"/>
      <dgm:spPr/>
      <dgm:t>
        <a:bodyPr/>
        <a:lstStyle/>
        <a:p>
          <a:r>
            <a:rPr lang="en-US" dirty="0" smtClean="0"/>
            <a:t>Family Education Rights and Privacy Act (FERPA)</a:t>
          </a:r>
          <a:endParaRPr lang="en-US" dirty="0"/>
        </a:p>
      </dgm:t>
    </dgm:pt>
    <dgm:pt modelId="{B68D75A7-CCA3-7E4A-A873-8FDB6CFE7D80}" type="parTrans" cxnId="{DA91E598-C67D-D345-A040-A3E3A7F9310D}">
      <dgm:prSet/>
      <dgm:spPr/>
      <dgm:t>
        <a:bodyPr/>
        <a:lstStyle/>
        <a:p>
          <a:endParaRPr lang="en-US"/>
        </a:p>
      </dgm:t>
    </dgm:pt>
    <dgm:pt modelId="{FC317F98-0754-8A41-AF23-F75E326D7D37}" type="sibTrans" cxnId="{DA91E598-C67D-D345-A040-A3E3A7F9310D}">
      <dgm:prSet/>
      <dgm:spPr/>
      <dgm:t>
        <a:bodyPr/>
        <a:lstStyle/>
        <a:p>
          <a:endParaRPr lang="en-US"/>
        </a:p>
      </dgm:t>
    </dgm:pt>
    <dgm:pt modelId="{12BEB8FC-60D8-BF41-8556-ADD41C640113}">
      <dgm:prSet phldrT="[Text]"/>
      <dgm:spPr/>
      <dgm:t>
        <a:bodyPr/>
        <a:lstStyle/>
        <a:p>
          <a:r>
            <a:rPr lang="en-US" dirty="0" smtClean="0"/>
            <a:t>Individuals with Disabilities Education Act (IDEA)</a:t>
          </a:r>
          <a:endParaRPr lang="en-US" dirty="0"/>
        </a:p>
      </dgm:t>
    </dgm:pt>
    <dgm:pt modelId="{7F60A778-4579-7D48-A1FB-435C4FE04DA6}" type="parTrans" cxnId="{3A760155-1511-8E42-8D19-C9448DABEA20}">
      <dgm:prSet/>
      <dgm:spPr/>
      <dgm:t>
        <a:bodyPr/>
        <a:lstStyle/>
        <a:p>
          <a:endParaRPr lang="en-US"/>
        </a:p>
      </dgm:t>
    </dgm:pt>
    <dgm:pt modelId="{9138C21D-48A8-E84E-B7FA-A7D55D278159}" type="sibTrans" cxnId="{3A760155-1511-8E42-8D19-C9448DABEA20}">
      <dgm:prSet/>
      <dgm:spPr/>
      <dgm:t>
        <a:bodyPr/>
        <a:lstStyle/>
        <a:p>
          <a:endParaRPr lang="en-US"/>
        </a:p>
      </dgm:t>
    </dgm:pt>
    <dgm:pt modelId="{A692346E-D7BD-794D-B61C-92B64D276146}">
      <dgm:prSet phldrT="[Text]"/>
      <dgm:spPr/>
      <dgm:t>
        <a:bodyPr/>
        <a:lstStyle/>
        <a:p>
          <a:r>
            <a:rPr lang="en-US" dirty="0" smtClean="0"/>
            <a:t>Health Insurance Portability and Accountability Act (HIPPA)</a:t>
          </a:r>
          <a:endParaRPr lang="en-US" dirty="0"/>
        </a:p>
      </dgm:t>
    </dgm:pt>
    <dgm:pt modelId="{1E96E7CA-9AD5-2D4A-8A7F-1C07ECAFEB6D}" type="parTrans" cxnId="{6DE15F94-1578-2948-B4DE-978820D54833}">
      <dgm:prSet/>
      <dgm:spPr/>
      <dgm:t>
        <a:bodyPr/>
        <a:lstStyle/>
        <a:p>
          <a:endParaRPr lang="en-US"/>
        </a:p>
      </dgm:t>
    </dgm:pt>
    <dgm:pt modelId="{44A78DBE-C681-714F-8614-81C392AB75C6}" type="sibTrans" cxnId="{6DE15F94-1578-2948-B4DE-978820D54833}">
      <dgm:prSet/>
      <dgm:spPr/>
      <dgm:t>
        <a:bodyPr/>
        <a:lstStyle/>
        <a:p>
          <a:endParaRPr lang="en-US"/>
        </a:p>
      </dgm:t>
    </dgm:pt>
    <dgm:pt modelId="{F4F0501D-C0B8-4B4D-98C7-A196D98AB2EE}">
      <dgm:prSet phldrT="[Text]"/>
      <dgm:spPr/>
      <dgm:t>
        <a:bodyPr/>
        <a:lstStyle/>
        <a:p>
          <a:r>
            <a:rPr lang="en-US" dirty="0" smtClean="0"/>
            <a:t>Informed consent of a child  (under 18) generally also requires parental permission</a:t>
          </a:r>
          <a:endParaRPr lang="en-US" dirty="0"/>
        </a:p>
      </dgm:t>
    </dgm:pt>
    <dgm:pt modelId="{EE7DFD37-217E-664F-B7CC-3822B121F236}" type="parTrans" cxnId="{65130C35-AA71-3E40-BD10-851EAABEC486}">
      <dgm:prSet/>
      <dgm:spPr/>
      <dgm:t>
        <a:bodyPr/>
        <a:lstStyle/>
        <a:p>
          <a:endParaRPr lang="en-US"/>
        </a:p>
      </dgm:t>
    </dgm:pt>
    <dgm:pt modelId="{CE68AF93-AF34-F449-A7D8-DD56878EBEA6}" type="sibTrans" cxnId="{65130C35-AA71-3E40-BD10-851EAABEC486}">
      <dgm:prSet/>
      <dgm:spPr/>
      <dgm:t>
        <a:bodyPr/>
        <a:lstStyle/>
        <a:p>
          <a:endParaRPr lang="en-US"/>
        </a:p>
      </dgm:t>
    </dgm:pt>
    <dgm:pt modelId="{3812C80B-782F-A04B-9993-E2A2DBE6566C}" type="pres">
      <dgm:prSet presAssocID="{EB3F4D9C-4D29-5F47-B385-50D2F083AC96}" presName="cycleMatrixDiagram" presStyleCnt="0">
        <dgm:presLayoutVars>
          <dgm:chMax val="1"/>
          <dgm:dir/>
          <dgm:animLvl val="lvl"/>
          <dgm:resizeHandles val="exact"/>
        </dgm:presLayoutVars>
      </dgm:prSet>
      <dgm:spPr/>
      <dgm:t>
        <a:bodyPr/>
        <a:lstStyle/>
        <a:p>
          <a:endParaRPr lang="en-US"/>
        </a:p>
      </dgm:t>
    </dgm:pt>
    <dgm:pt modelId="{9308F2AA-49E7-614C-AA1B-DDB85FA49955}" type="pres">
      <dgm:prSet presAssocID="{EB3F4D9C-4D29-5F47-B385-50D2F083AC96}" presName="children" presStyleCnt="0"/>
      <dgm:spPr/>
    </dgm:pt>
    <dgm:pt modelId="{4E85FF13-8B0A-D44D-9DDD-2A8646D96339}" type="pres">
      <dgm:prSet presAssocID="{EB3F4D9C-4D29-5F47-B385-50D2F083AC96}" presName="childPlaceholder" presStyleCnt="0"/>
      <dgm:spPr/>
    </dgm:pt>
    <dgm:pt modelId="{17148A35-91AB-2342-815E-F2C9C660CD44}" type="pres">
      <dgm:prSet presAssocID="{EB3F4D9C-4D29-5F47-B385-50D2F083AC96}" presName="circle" presStyleCnt="0"/>
      <dgm:spPr/>
    </dgm:pt>
    <dgm:pt modelId="{67248104-B70F-1943-87F3-A981BC43F60C}" type="pres">
      <dgm:prSet presAssocID="{EB3F4D9C-4D29-5F47-B385-50D2F083AC96}" presName="quadrant1" presStyleLbl="node1" presStyleIdx="0" presStyleCnt="4">
        <dgm:presLayoutVars>
          <dgm:chMax val="1"/>
          <dgm:bulletEnabled val="1"/>
        </dgm:presLayoutVars>
      </dgm:prSet>
      <dgm:spPr/>
      <dgm:t>
        <a:bodyPr/>
        <a:lstStyle/>
        <a:p>
          <a:endParaRPr lang="en-US"/>
        </a:p>
      </dgm:t>
    </dgm:pt>
    <dgm:pt modelId="{087167AC-0E56-404B-99BE-BCFB6EF29E9A}" type="pres">
      <dgm:prSet presAssocID="{EB3F4D9C-4D29-5F47-B385-50D2F083AC96}" presName="quadrant2" presStyleLbl="node1" presStyleIdx="1" presStyleCnt="4">
        <dgm:presLayoutVars>
          <dgm:chMax val="1"/>
          <dgm:bulletEnabled val="1"/>
        </dgm:presLayoutVars>
      </dgm:prSet>
      <dgm:spPr/>
      <dgm:t>
        <a:bodyPr/>
        <a:lstStyle/>
        <a:p>
          <a:endParaRPr lang="en-US"/>
        </a:p>
      </dgm:t>
    </dgm:pt>
    <dgm:pt modelId="{7553C7B6-4C3D-EF4B-AF4B-8EE9F1ACE0CE}" type="pres">
      <dgm:prSet presAssocID="{EB3F4D9C-4D29-5F47-B385-50D2F083AC96}" presName="quadrant3" presStyleLbl="node1" presStyleIdx="2" presStyleCnt="4">
        <dgm:presLayoutVars>
          <dgm:chMax val="1"/>
          <dgm:bulletEnabled val="1"/>
        </dgm:presLayoutVars>
      </dgm:prSet>
      <dgm:spPr/>
      <dgm:t>
        <a:bodyPr/>
        <a:lstStyle/>
        <a:p>
          <a:endParaRPr lang="en-US"/>
        </a:p>
      </dgm:t>
    </dgm:pt>
    <dgm:pt modelId="{B532ECF2-1391-B040-985E-AD53FFCF5349}" type="pres">
      <dgm:prSet presAssocID="{EB3F4D9C-4D29-5F47-B385-50D2F083AC96}" presName="quadrant4" presStyleLbl="node1" presStyleIdx="3" presStyleCnt="4">
        <dgm:presLayoutVars>
          <dgm:chMax val="1"/>
          <dgm:bulletEnabled val="1"/>
        </dgm:presLayoutVars>
      </dgm:prSet>
      <dgm:spPr/>
      <dgm:t>
        <a:bodyPr/>
        <a:lstStyle/>
        <a:p>
          <a:endParaRPr lang="en-US"/>
        </a:p>
      </dgm:t>
    </dgm:pt>
    <dgm:pt modelId="{71CACC60-188B-7E40-A197-77A4D99057F3}" type="pres">
      <dgm:prSet presAssocID="{EB3F4D9C-4D29-5F47-B385-50D2F083AC96}" presName="quadrantPlaceholder" presStyleCnt="0"/>
      <dgm:spPr/>
    </dgm:pt>
    <dgm:pt modelId="{F2DB0B8F-36F4-7E43-9FA5-58270CC2268A}" type="pres">
      <dgm:prSet presAssocID="{EB3F4D9C-4D29-5F47-B385-50D2F083AC96}" presName="center1" presStyleLbl="fgShp" presStyleIdx="0" presStyleCnt="2"/>
      <dgm:spPr/>
    </dgm:pt>
    <dgm:pt modelId="{7BE30A01-7C1F-0749-BA2D-2FFA463836C3}" type="pres">
      <dgm:prSet presAssocID="{EB3F4D9C-4D29-5F47-B385-50D2F083AC96}" presName="center2" presStyleLbl="fgShp" presStyleIdx="1" presStyleCnt="2"/>
      <dgm:spPr/>
    </dgm:pt>
  </dgm:ptLst>
  <dgm:cxnLst>
    <dgm:cxn modelId="{1C9C5AD5-A4DA-574B-A72D-5B1771D6CD0B}" type="presOf" srcId="{A692346E-D7BD-794D-B61C-92B64D276146}" destId="{7553C7B6-4C3D-EF4B-AF4B-8EE9F1ACE0CE}" srcOrd="0" destOrd="0" presId="urn:microsoft.com/office/officeart/2005/8/layout/cycle4"/>
    <dgm:cxn modelId="{3A760155-1511-8E42-8D19-C9448DABEA20}" srcId="{EB3F4D9C-4D29-5F47-B385-50D2F083AC96}" destId="{12BEB8FC-60D8-BF41-8556-ADD41C640113}" srcOrd="1" destOrd="0" parTransId="{7F60A778-4579-7D48-A1FB-435C4FE04DA6}" sibTransId="{9138C21D-48A8-E84E-B7FA-A7D55D278159}"/>
    <dgm:cxn modelId="{55D2166A-667A-EA4F-9290-5C56101B6704}" type="presOf" srcId="{F4F0501D-C0B8-4B4D-98C7-A196D98AB2EE}" destId="{B532ECF2-1391-B040-985E-AD53FFCF5349}" srcOrd="0" destOrd="0" presId="urn:microsoft.com/office/officeart/2005/8/layout/cycle4"/>
    <dgm:cxn modelId="{F951CFF5-A2C9-EC45-8EEB-F9412B08BF49}" type="presOf" srcId="{EB3F4D9C-4D29-5F47-B385-50D2F083AC96}" destId="{3812C80B-782F-A04B-9993-E2A2DBE6566C}" srcOrd="0" destOrd="0" presId="urn:microsoft.com/office/officeart/2005/8/layout/cycle4"/>
    <dgm:cxn modelId="{099896D2-FE2C-1842-93B5-D9E9B9A5925D}" type="presOf" srcId="{3C43D5B2-0600-894A-8BE1-C66992A4449B}" destId="{67248104-B70F-1943-87F3-A981BC43F60C}" srcOrd="0" destOrd="0" presId="urn:microsoft.com/office/officeart/2005/8/layout/cycle4"/>
    <dgm:cxn modelId="{65130C35-AA71-3E40-BD10-851EAABEC486}" srcId="{EB3F4D9C-4D29-5F47-B385-50D2F083AC96}" destId="{F4F0501D-C0B8-4B4D-98C7-A196D98AB2EE}" srcOrd="3" destOrd="0" parTransId="{EE7DFD37-217E-664F-B7CC-3822B121F236}" sibTransId="{CE68AF93-AF34-F449-A7D8-DD56878EBEA6}"/>
    <dgm:cxn modelId="{6DE15F94-1578-2948-B4DE-978820D54833}" srcId="{EB3F4D9C-4D29-5F47-B385-50D2F083AC96}" destId="{A692346E-D7BD-794D-B61C-92B64D276146}" srcOrd="2" destOrd="0" parTransId="{1E96E7CA-9AD5-2D4A-8A7F-1C07ECAFEB6D}" sibTransId="{44A78DBE-C681-714F-8614-81C392AB75C6}"/>
    <dgm:cxn modelId="{E6E5F671-4129-A543-9D4E-7CB4394582B1}" type="presOf" srcId="{12BEB8FC-60D8-BF41-8556-ADD41C640113}" destId="{087167AC-0E56-404B-99BE-BCFB6EF29E9A}" srcOrd="0" destOrd="0" presId="urn:microsoft.com/office/officeart/2005/8/layout/cycle4"/>
    <dgm:cxn modelId="{DA91E598-C67D-D345-A040-A3E3A7F9310D}" srcId="{EB3F4D9C-4D29-5F47-B385-50D2F083AC96}" destId="{3C43D5B2-0600-894A-8BE1-C66992A4449B}" srcOrd="0" destOrd="0" parTransId="{B68D75A7-CCA3-7E4A-A873-8FDB6CFE7D80}" sibTransId="{FC317F98-0754-8A41-AF23-F75E326D7D37}"/>
    <dgm:cxn modelId="{EE586CCD-720C-674B-8D98-48E23339E8B2}" type="presParOf" srcId="{3812C80B-782F-A04B-9993-E2A2DBE6566C}" destId="{9308F2AA-49E7-614C-AA1B-DDB85FA49955}" srcOrd="0" destOrd="0" presId="urn:microsoft.com/office/officeart/2005/8/layout/cycle4"/>
    <dgm:cxn modelId="{BBC6B353-CFB2-8E4D-90F9-392E24E540A2}" type="presParOf" srcId="{9308F2AA-49E7-614C-AA1B-DDB85FA49955}" destId="{4E85FF13-8B0A-D44D-9DDD-2A8646D96339}" srcOrd="0" destOrd="0" presId="urn:microsoft.com/office/officeart/2005/8/layout/cycle4"/>
    <dgm:cxn modelId="{5A0E7EEE-B296-5A46-B998-1D6B14A935DF}" type="presParOf" srcId="{3812C80B-782F-A04B-9993-E2A2DBE6566C}" destId="{17148A35-91AB-2342-815E-F2C9C660CD44}" srcOrd="1" destOrd="0" presId="urn:microsoft.com/office/officeart/2005/8/layout/cycle4"/>
    <dgm:cxn modelId="{F519035E-D0D1-6048-89B9-479033156956}" type="presParOf" srcId="{17148A35-91AB-2342-815E-F2C9C660CD44}" destId="{67248104-B70F-1943-87F3-A981BC43F60C}" srcOrd="0" destOrd="0" presId="urn:microsoft.com/office/officeart/2005/8/layout/cycle4"/>
    <dgm:cxn modelId="{EB96D318-1404-3341-A30F-6F2A8A233540}" type="presParOf" srcId="{17148A35-91AB-2342-815E-F2C9C660CD44}" destId="{087167AC-0E56-404B-99BE-BCFB6EF29E9A}" srcOrd="1" destOrd="0" presId="urn:microsoft.com/office/officeart/2005/8/layout/cycle4"/>
    <dgm:cxn modelId="{9A7547D2-606F-F648-86DE-CBBB60C86131}" type="presParOf" srcId="{17148A35-91AB-2342-815E-F2C9C660CD44}" destId="{7553C7B6-4C3D-EF4B-AF4B-8EE9F1ACE0CE}" srcOrd="2" destOrd="0" presId="urn:microsoft.com/office/officeart/2005/8/layout/cycle4"/>
    <dgm:cxn modelId="{35C6075B-1ADC-0549-8088-E7B2811DD900}" type="presParOf" srcId="{17148A35-91AB-2342-815E-F2C9C660CD44}" destId="{B532ECF2-1391-B040-985E-AD53FFCF5349}" srcOrd="3" destOrd="0" presId="urn:microsoft.com/office/officeart/2005/8/layout/cycle4"/>
    <dgm:cxn modelId="{FEBA95F0-54A9-F847-8966-941567BA30F9}" type="presParOf" srcId="{17148A35-91AB-2342-815E-F2C9C660CD44}" destId="{71CACC60-188B-7E40-A197-77A4D99057F3}" srcOrd="4" destOrd="0" presId="urn:microsoft.com/office/officeart/2005/8/layout/cycle4"/>
    <dgm:cxn modelId="{CC885484-35FF-024C-AC5C-F770E53350DA}" type="presParOf" srcId="{3812C80B-782F-A04B-9993-E2A2DBE6566C}" destId="{F2DB0B8F-36F4-7E43-9FA5-58270CC2268A}" srcOrd="2" destOrd="0" presId="urn:microsoft.com/office/officeart/2005/8/layout/cycle4"/>
    <dgm:cxn modelId="{2A16D429-D4E9-6A4C-99B5-7438F15DD729}" type="presParOf" srcId="{3812C80B-782F-A04B-9993-E2A2DBE6566C}" destId="{7BE30A01-7C1F-0749-BA2D-2FFA463836C3}"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51ED2-A43B-844A-97D3-5AE78B67977C}">
      <dsp:nvSpPr>
        <dsp:cNvPr id="0" name=""/>
        <dsp:cNvSpPr/>
      </dsp:nvSpPr>
      <dsp:spPr>
        <a:xfrm>
          <a:off x="0" y="0"/>
          <a:ext cx="83820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D70C5AE-70C6-5341-BA0C-33CAB6EB8A8B}">
      <dsp:nvSpPr>
        <dsp:cNvPr id="0" name=""/>
        <dsp:cNvSpPr/>
      </dsp:nvSpPr>
      <dsp:spPr>
        <a:xfrm>
          <a:off x="0" y="0"/>
          <a:ext cx="1645294" cy="6019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lvl="0" algn="l" defTabSz="1911350">
            <a:lnSpc>
              <a:spcPct val="90000"/>
            </a:lnSpc>
            <a:spcBef>
              <a:spcPct val="0"/>
            </a:spcBef>
            <a:spcAft>
              <a:spcPct val="35000"/>
            </a:spcAft>
          </a:pPr>
          <a:r>
            <a:rPr lang="en-US" sz="4300" kern="1200" dirty="0" smtClean="0"/>
            <a:t>Ethics</a:t>
          </a:r>
          <a:endParaRPr lang="en-US" sz="4300" kern="1200" dirty="0"/>
        </a:p>
      </dsp:txBody>
      <dsp:txXfrm>
        <a:off x="0" y="0"/>
        <a:ext cx="1645294" cy="6019800"/>
      </dsp:txXfrm>
    </dsp:sp>
    <dsp:sp modelId="{EB01F7CB-046D-A24D-AE2C-C45D5812956D}">
      <dsp:nvSpPr>
        <dsp:cNvPr id="0" name=""/>
        <dsp:cNvSpPr/>
      </dsp:nvSpPr>
      <dsp:spPr>
        <a:xfrm>
          <a:off x="1768692" y="71058"/>
          <a:ext cx="6457782" cy="14211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latin typeface="Times New Roman" pitchFamily="18" charset="0"/>
              <a:cs typeface="Times New Roman" pitchFamily="18" charset="0"/>
            </a:rPr>
            <a:t>Ethics is the study of right and wrong. </a:t>
          </a:r>
          <a:endParaRPr lang="en-US" sz="2300" kern="1200" dirty="0"/>
        </a:p>
      </dsp:txBody>
      <dsp:txXfrm>
        <a:off x="1768692" y="71058"/>
        <a:ext cx="6457782" cy="1421178"/>
      </dsp:txXfrm>
    </dsp:sp>
    <dsp:sp modelId="{3BEE5B2C-A07F-254D-98F2-E62E1138CE92}">
      <dsp:nvSpPr>
        <dsp:cNvPr id="0" name=""/>
        <dsp:cNvSpPr/>
      </dsp:nvSpPr>
      <dsp:spPr>
        <a:xfrm>
          <a:off x="1676423" y="1295400"/>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59746740-6EAB-C148-B0A8-0C3349FEEFD4}">
      <dsp:nvSpPr>
        <dsp:cNvPr id="0" name=""/>
        <dsp:cNvSpPr/>
      </dsp:nvSpPr>
      <dsp:spPr>
        <a:xfrm>
          <a:off x="1768692" y="1563296"/>
          <a:ext cx="6611477" cy="2226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latin typeface="Times New Roman" pitchFamily="18" charset="0"/>
              <a:cs typeface="Times New Roman" pitchFamily="18" charset="0"/>
            </a:rPr>
            <a:t>Data ethics represent the application of social and individual moral values and professional standards to collecting human subjects data, analyzing such data, and reporting findings.</a:t>
          </a:r>
          <a:endParaRPr lang="en-US" sz="2300" kern="1200" dirty="0"/>
        </a:p>
      </dsp:txBody>
      <dsp:txXfrm>
        <a:off x="1768692" y="1563296"/>
        <a:ext cx="6611477" cy="2226503"/>
      </dsp:txXfrm>
    </dsp:sp>
    <dsp:sp modelId="{86DB3FA4-180C-8245-A10A-420019633C52}">
      <dsp:nvSpPr>
        <dsp:cNvPr id="0" name=""/>
        <dsp:cNvSpPr/>
      </dsp:nvSpPr>
      <dsp:spPr>
        <a:xfrm>
          <a:off x="1645294" y="3789799"/>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2245BAC-F148-0C45-9EE9-28902A00BB86}">
      <dsp:nvSpPr>
        <dsp:cNvPr id="0" name=""/>
        <dsp:cNvSpPr/>
      </dsp:nvSpPr>
      <dsp:spPr>
        <a:xfrm>
          <a:off x="1768692" y="3860858"/>
          <a:ext cx="6489942" cy="2086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n-US" sz="2300" kern="1200" dirty="0" smtClean="0">
              <a:latin typeface="Times New Roman" pitchFamily="18" charset="0"/>
              <a:cs typeface="Times New Roman" pitchFamily="18" charset="0"/>
            </a:rPr>
            <a:t>Adhering to ethical standards helps keep one not only moral but also within the law. Although the application of data ethics vary somewhat by profession, e.g., business, health services, and education, there are elements of commonality across all professions.</a:t>
          </a:r>
          <a:endParaRPr lang="en-US" sz="2300" kern="1200" dirty="0"/>
        </a:p>
      </dsp:txBody>
      <dsp:txXfrm>
        <a:off x="1768692" y="3860858"/>
        <a:ext cx="6489942" cy="2086460"/>
      </dsp:txXfrm>
    </dsp:sp>
    <dsp:sp modelId="{FD1579F5-4B0B-8546-A89A-5DB0F3EECE5D}">
      <dsp:nvSpPr>
        <dsp:cNvPr id="0" name=""/>
        <dsp:cNvSpPr/>
      </dsp:nvSpPr>
      <dsp:spPr>
        <a:xfrm>
          <a:off x="1645294" y="5947318"/>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73E431-7D24-9942-AC42-1A377CF79C33}">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Properly cites the work of others</a:t>
          </a:r>
          <a:endParaRPr lang="en-US" sz="1600" kern="1200" dirty="0"/>
        </a:p>
      </dsp:txBody>
      <dsp:txXfrm>
        <a:off x="2560089" y="970347"/>
        <a:ext cx="1616223" cy="1616223"/>
      </dsp:txXfrm>
    </dsp:sp>
    <dsp:sp modelId="{A6C687A7-2CCF-1446-B4F9-397433C3F207}">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Provides proper authorship credit</a:t>
          </a:r>
          <a:endParaRPr lang="en-US" sz="1600" kern="1200" dirty="0"/>
        </a:p>
      </dsp:txBody>
      <dsp:txXfrm rot="-5400000">
        <a:off x="4281887" y="970347"/>
        <a:ext cx="1616223" cy="1616223"/>
      </dsp:txXfrm>
    </dsp:sp>
    <dsp:sp modelId="{BD9BBD6C-623A-1444-9617-B8830DAD10F5}">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Follows copyright law in getting permission to reproduce work</a:t>
          </a:r>
          <a:endParaRPr lang="en-US" sz="1600" kern="1200" dirty="0"/>
        </a:p>
      </dsp:txBody>
      <dsp:txXfrm rot="10800000">
        <a:off x="4281887" y="2692145"/>
        <a:ext cx="1616223" cy="1616223"/>
      </dsp:txXfrm>
    </dsp:sp>
    <dsp:sp modelId="{D685D652-E06B-0C45-B73C-7BFB5D2F7BA8}">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Provides adequate credit and avoids plagiarism</a:t>
          </a:r>
          <a:endParaRPr lang="en-US" sz="1600" kern="1200" dirty="0"/>
        </a:p>
      </dsp:txBody>
      <dsp:txXfrm rot="5400000">
        <a:off x="2560089" y="2692145"/>
        <a:ext cx="1616223" cy="1616223"/>
      </dsp:txXfrm>
    </dsp:sp>
    <dsp:sp modelId="{59AC19A5-7414-DB40-9ECB-A00D1460F2D5}">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F3D023FF-F5C1-4845-B26B-3A3F358DB17C}">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96988-4AF8-104F-A0D8-12D5E0F6B754}">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Collects data in an objective manner</a:t>
          </a:r>
          <a:endParaRPr lang="en-US" sz="1600" kern="1200" dirty="0"/>
        </a:p>
      </dsp:txBody>
      <dsp:txXfrm>
        <a:off x="2560089" y="970347"/>
        <a:ext cx="1616223" cy="1616223"/>
      </dsp:txXfrm>
    </dsp:sp>
    <dsp:sp modelId="{DC81C62A-5231-5A4B-9024-AD9ADB820838}">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Avoids falsification, fabrication, and use of unorthodox methods</a:t>
          </a:r>
          <a:endParaRPr lang="en-US" sz="1600" kern="1200" dirty="0"/>
        </a:p>
      </dsp:txBody>
      <dsp:txXfrm rot="-5400000">
        <a:off x="4281887" y="970347"/>
        <a:ext cx="1616223" cy="1616223"/>
      </dsp:txXfrm>
    </dsp:sp>
    <dsp:sp modelId="{4FC14B52-C357-F640-99CE-A092E4F828FA}">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Reports adequate statistics to include  negative as well as positive results</a:t>
          </a:r>
          <a:endParaRPr lang="en-US" sz="1600" kern="1200" dirty="0"/>
        </a:p>
      </dsp:txBody>
      <dsp:txXfrm rot="10800000">
        <a:off x="4281887" y="2692145"/>
        <a:ext cx="1616223" cy="1616223"/>
      </dsp:txXfrm>
    </dsp:sp>
    <dsp:sp modelId="{297CC119-722D-8342-9A39-F4CB7DC1F5E9}">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Clearly identifies all study limitations and weaknesses</a:t>
          </a:r>
          <a:endParaRPr lang="en-US" sz="1600" kern="1200" dirty="0"/>
        </a:p>
      </dsp:txBody>
      <dsp:txXfrm rot="5400000">
        <a:off x="2560089" y="2692145"/>
        <a:ext cx="1616223" cy="1616223"/>
      </dsp:txXfrm>
    </dsp:sp>
    <dsp:sp modelId="{D231563A-301E-794D-AF19-2E5C2EE8BADE}">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01370847-9F74-964E-A9E5-1146FA5A3A82}">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73047-20B5-0C49-9B39-83E001558A50}">
      <dsp:nvSpPr>
        <dsp:cNvPr id="0" name=""/>
        <dsp:cNvSpPr/>
      </dsp:nvSpPr>
      <dsp:spPr>
        <a:xfrm>
          <a:off x="1783079" y="0"/>
          <a:ext cx="1155801" cy="1155801"/>
        </a:xfrm>
        <a:prstGeom prst="ellipse">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FE23D26-10E6-C14D-990C-A6391C2C6335}">
      <dsp:nvSpPr>
        <dsp:cNvPr id="0" name=""/>
        <dsp:cNvSpPr/>
      </dsp:nvSpPr>
      <dsp:spPr>
        <a:xfrm>
          <a:off x="1898660" y="115580"/>
          <a:ext cx="924641" cy="924641"/>
        </a:xfrm>
        <a:prstGeom prst="chord">
          <a:avLst>
            <a:gd name="adj1" fmla="val 162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0979416-C173-9941-AB39-A7AF8C955226}">
      <dsp:nvSpPr>
        <dsp:cNvPr id="0" name=""/>
        <dsp:cNvSpPr/>
      </dsp:nvSpPr>
      <dsp:spPr>
        <a:xfrm>
          <a:off x="3179673" y="1371592"/>
          <a:ext cx="3419246" cy="4432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0" tIns="88900" rIns="88900" bIns="88900" numCol="1" spcCol="1270" anchor="t" anchorCtr="0">
          <a:noAutofit/>
        </a:bodyPr>
        <a:lstStyle/>
        <a:p>
          <a:pPr lvl="0" algn="l" defTabSz="1555750">
            <a:lnSpc>
              <a:spcPct val="90000"/>
            </a:lnSpc>
            <a:spcBef>
              <a:spcPct val="0"/>
            </a:spcBef>
            <a:spcAft>
              <a:spcPct val="35000"/>
            </a:spcAft>
          </a:pPr>
          <a:r>
            <a:rPr lang="en-US" sz="3500" kern="1200" dirty="0" smtClean="0">
              <a:latin typeface="Times New Roman" pitchFamily="18" charset="0"/>
              <a:cs typeface="Times New Roman" pitchFamily="18" charset="0"/>
            </a:rPr>
            <a:t>1. Be proactive in preventing the occurrence of ethical problems</a:t>
          </a:r>
          <a:endParaRPr lang="en-US" sz="3500" kern="1200" dirty="0"/>
        </a:p>
        <a:p>
          <a:pPr lvl="0" algn="l" defTabSz="1555750">
            <a:lnSpc>
              <a:spcPct val="90000"/>
            </a:lnSpc>
            <a:spcBef>
              <a:spcPct val="0"/>
            </a:spcBef>
            <a:spcAft>
              <a:spcPct val="35000"/>
            </a:spcAft>
          </a:pPr>
          <a:r>
            <a:rPr lang="en-US" sz="3500" kern="1200" dirty="0" smtClean="0"/>
            <a:t>2. Cope with ethical problems as they arise </a:t>
          </a:r>
          <a:endParaRPr lang="en-US" sz="3500" kern="1200" dirty="0"/>
        </a:p>
      </dsp:txBody>
      <dsp:txXfrm>
        <a:off x="3179673" y="1371592"/>
        <a:ext cx="3419246" cy="4432415"/>
      </dsp:txXfrm>
    </dsp:sp>
    <dsp:sp modelId="{5FC6C240-18C2-B243-B7C2-0518C1353200}">
      <dsp:nvSpPr>
        <dsp:cNvPr id="0" name=""/>
        <dsp:cNvSpPr/>
      </dsp:nvSpPr>
      <dsp:spPr>
        <a:xfrm>
          <a:off x="3179673" y="0"/>
          <a:ext cx="3419246" cy="115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0" tIns="88900" rIns="88900" bIns="88900" numCol="1" spcCol="1270" anchor="b" anchorCtr="0">
          <a:noAutofit/>
        </a:bodyPr>
        <a:lstStyle/>
        <a:p>
          <a:pPr lvl="0" algn="l" defTabSz="1555750">
            <a:lnSpc>
              <a:spcPct val="90000"/>
            </a:lnSpc>
            <a:spcBef>
              <a:spcPct val="0"/>
            </a:spcBef>
            <a:spcAft>
              <a:spcPct val="35000"/>
            </a:spcAft>
          </a:pPr>
          <a:r>
            <a:rPr lang="en-US" sz="3500" kern="1200" dirty="0" smtClean="0"/>
            <a:t>Approaches to Ethical Problems</a:t>
          </a:r>
          <a:endParaRPr lang="en-US" sz="3500" kern="1200" dirty="0"/>
        </a:p>
      </dsp:txBody>
      <dsp:txXfrm>
        <a:off x="3179673" y="0"/>
        <a:ext cx="3419246" cy="115580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51ED2-A43B-844A-97D3-5AE78B67977C}">
      <dsp:nvSpPr>
        <dsp:cNvPr id="0" name=""/>
        <dsp:cNvSpPr/>
      </dsp:nvSpPr>
      <dsp:spPr>
        <a:xfrm>
          <a:off x="0" y="0"/>
          <a:ext cx="83820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D70C5AE-70C6-5341-BA0C-33CAB6EB8A8B}">
      <dsp:nvSpPr>
        <dsp:cNvPr id="0" name=""/>
        <dsp:cNvSpPr/>
      </dsp:nvSpPr>
      <dsp:spPr>
        <a:xfrm>
          <a:off x="0" y="0"/>
          <a:ext cx="1645294" cy="6019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dirty="0" smtClean="0"/>
            <a:t>Preventing Problems</a:t>
          </a:r>
          <a:endParaRPr lang="en-US" sz="2600" kern="1200" dirty="0"/>
        </a:p>
      </dsp:txBody>
      <dsp:txXfrm>
        <a:off x="0" y="0"/>
        <a:ext cx="1645294" cy="6019800"/>
      </dsp:txXfrm>
    </dsp:sp>
    <dsp:sp modelId="{EB01F7CB-046D-A24D-AE2C-C45D5812956D}">
      <dsp:nvSpPr>
        <dsp:cNvPr id="0" name=""/>
        <dsp:cNvSpPr/>
      </dsp:nvSpPr>
      <dsp:spPr>
        <a:xfrm>
          <a:off x="1768692" y="31708"/>
          <a:ext cx="6457782" cy="634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Study previous ethical problems. </a:t>
          </a:r>
          <a:endParaRPr lang="en-US" sz="1400" kern="1200" dirty="0"/>
        </a:p>
      </dsp:txBody>
      <dsp:txXfrm>
        <a:off x="1768692" y="31708"/>
        <a:ext cx="6457782" cy="634165"/>
      </dsp:txXfrm>
    </dsp:sp>
    <dsp:sp modelId="{3BEE5B2C-A07F-254D-98F2-E62E1138CE92}">
      <dsp:nvSpPr>
        <dsp:cNvPr id="0" name=""/>
        <dsp:cNvSpPr/>
      </dsp:nvSpPr>
      <dsp:spPr>
        <a:xfrm>
          <a:off x="1676423" y="547739"/>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59746740-6EAB-C148-B0A8-0C3349FEEFD4}">
      <dsp:nvSpPr>
        <dsp:cNvPr id="0" name=""/>
        <dsp:cNvSpPr/>
      </dsp:nvSpPr>
      <dsp:spPr>
        <a:xfrm>
          <a:off x="1768692" y="697582"/>
          <a:ext cx="6611477" cy="9935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Participate in education and training programs that address ethical issues in one’s discipline and profession</a:t>
          </a:r>
          <a:endParaRPr lang="en-US" sz="1400" kern="1200" dirty="0"/>
        </a:p>
      </dsp:txBody>
      <dsp:txXfrm>
        <a:off x="1768692" y="697582"/>
        <a:ext cx="6611477" cy="993522"/>
      </dsp:txXfrm>
    </dsp:sp>
    <dsp:sp modelId="{86DB3FA4-180C-8245-A10A-420019633C52}">
      <dsp:nvSpPr>
        <dsp:cNvPr id="0" name=""/>
        <dsp:cNvSpPr/>
      </dsp:nvSpPr>
      <dsp:spPr>
        <a:xfrm>
          <a:off x="1645294" y="169110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2245BAC-F148-0C45-9EE9-28902A00BB86}">
      <dsp:nvSpPr>
        <dsp:cNvPr id="0" name=""/>
        <dsp:cNvSpPr/>
      </dsp:nvSpPr>
      <dsp:spPr>
        <a:xfrm>
          <a:off x="1768692" y="1722813"/>
          <a:ext cx="6489942" cy="931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latin typeface="Times New Roman" pitchFamily="18" charset="0"/>
              <a:cs typeface="Times New Roman" pitchFamily="18" charset="0"/>
            </a:rPr>
            <a:t>Maintain situational awareness during the course of planning, data collecting, analysis, and reporting</a:t>
          </a:r>
          <a:endParaRPr lang="en-US" sz="1400" kern="1200" dirty="0"/>
        </a:p>
      </dsp:txBody>
      <dsp:txXfrm>
        <a:off x="1768692" y="1722813"/>
        <a:ext cx="6489942" cy="931031"/>
      </dsp:txXfrm>
    </dsp:sp>
    <dsp:sp modelId="{FD1579F5-4B0B-8546-A89A-5DB0F3EECE5D}">
      <dsp:nvSpPr>
        <dsp:cNvPr id="0" name=""/>
        <dsp:cNvSpPr/>
      </dsp:nvSpPr>
      <dsp:spPr>
        <a:xfrm>
          <a:off x="1645294" y="265384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90C72E30-BE26-9540-B77C-984ED1E5CFDC}">
      <dsp:nvSpPr>
        <dsp:cNvPr id="0" name=""/>
        <dsp:cNvSpPr/>
      </dsp:nvSpPr>
      <dsp:spPr>
        <a:xfrm>
          <a:off x="1768692" y="2685553"/>
          <a:ext cx="6457782" cy="634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t>Avoid pressuring research participants</a:t>
          </a:r>
          <a:endParaRPr lang="en-US" sz="1400" kern="1200" dirty="0"/>
        </a:p>
      </dsp:txBody>
      <dsp:txXfrm>
        <a:off x="1768692" y="2685553"/>
        <a:ext cx="6457782" cy="634165"/>
      </dsp:txXfrm>
    </dsp:sp>
    <dsp:sp modelId="{86DABEAD-6F00-CB4B-AF3E-8E456FCC021E}">
      <dsp:nvSpPr>
        <dsp:cNvPr id="0" name=""/>
        <dsp:cNvSpPr/>
      </dsp:nvSpPr>
      <dsp:spPr>
        <a:xfrm>
          <a:off x="1645294" y="3319719"/>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68CC56F5-63FB-A349-B2D7-D5D1B0F4DC09}">
      <dsp:nvSpPr>
        <dsp:cNvPr id="0" name=""/>
        <dsp:cNvSpPr/>
      </dsp:nvSpPr>
      <dsp:spPr>
        <a:xfrm>
          <a:off x="1768692" y="3351427"/>
          <a:ext cx="6457782" cy="634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t>Respect confidentiality and privacy</a:t>
          </a:r>
          <a:endParaRPr lang="en-US" sz="1400" kern="1200" dirty="0"/>
        </a:p>
      </dsp:txBody>
      <dsp:txXfrm>
        <a:off x="1768692" y="3351427"/>
        <a:ext cx="6457782" cy="634165"/>
      </dsp:txXfrm>
    </dsp:sp>
    <dsp:sp modelId="{EEB8A2BB-F61B-E043-8D89-758B5E98D343}">
      <dsp:nvSpPr>
        <dsp:cNvPr id="0" name=""/>
        <dsp:cNvSpPr/>
      </dsp:nvSpPr>
      <dsp:spPr>
        <a:xfrm>
          <a:off x="1645294" y="3985593"/>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224BE55E-315C-1340-BA51-19881E6BFD17}">
      <dsp:nvSpPr>
        <dsp:cNvPr id="0" name=""/>
        <dsp:cNvSpPr/>
      </dsp:nvSpPr>
      <dsp:spPr>
        <a:xfrm>
          <a:off x="1768692" y="4017301"/>
          <a:ext cx="6457782" cy="634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t>Follow the Hippocratic dictum: First do no harm</a:t>
          </a:r>
          <a:endParaRPr lang="en-US" sz="1400" kern="1200" dirty="0"/>
        </a:p>
      </dsp:txBody>
      <dsp:txXfrm>
        <a:off x="1768692" y="4017301"/>
        <a:ext cx="6457782" cy="634165"/>
      </dsp:txXfrm>
    </dsp:sp>
    <dsp:sp modelId="{5BA7F62B-1686-D146-BFB7-A1B6937C3984}">
      <dsp:nvSpPr>
        <dsp:cNvPr id="0" name=""/>
        <dsp:cNvSpPr/>
      </dsp:nvSpPr>
      <dsp:spPr>
        <a:xfrm>
          <a:off x="1645294" y="4651467"/>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08364AB9-CF4A-BA4F-9C83-25E04D8202F9}">
      <dsp:nvSpPr>
        <dsp:cNvPr id="0" name=""/>
        <dsp:cNvSpPr/>
      </dsp:nvSpPr>
      <dsp:spPr>
        <a:xfrm>
          <a:off x="1768692" y="4683175"/>
          <a:ext cx="6457782" cy="634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t>Be transparent, i.e., free from deceit </a:t>
          </a:r>
          <a:endParaRPr lang="en-US" sz="1400" kern="1200" dirty="0"/>
        </a:p>
      </dsp:txBody>
      <dsp:txXfrm>
        <a:off x="1768692" y="4683175"/>
        <a:ext cx="6457782" cy="634165"/>
      </dsp:txXfrm>
    </dsp:sp>
    <dsp:sp modelId="{826B6682-DBB8-4943-B6C2-46D9948DEF9F}">
      <dsp:nvSpPr>
        <dsp:cNvPr id="0" name=""/>
        <dsp:cNvSpPr/>
      </dsp:nvSpPr>
      <dsp:spPr>
        <a:xfrm>
          <a:off x="1645294" y="5317341"/>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E7F73BD3-6CF4-F446-BE48-2004B8D2CFCC}">
      <dsp:nvSpPr>
        <dsp:cNvPr id="0" name=""/>
        <dsp:cNvSpPr/>
      </dsp:nvSpPr>
      <dsp:spPr>
        <a:xfrm>
          <a:off x="1768692" y="5349050"/>
          <a:ext cx="6457782" cy="634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dirty="0" smtClean="0"/>
            <a:t>Tap into ethics codes governing one’s profession, e.g., American Educational Research Association, American Psychological Association, </a:t>
          </a:r>
          <a:r>
            <a:rPr lang="en-US" sz="1400" kern="1200" dirty="0" smtClean="0"/>
            <a:t>American Statistical Association, etc</a:t>
          </a:r>
          <a:r>
            <a:rPr lang="en-US" sz="1400" kern="1200" dirty="0" smtClean="0"/>
            <a:t>.</a:t>
          </a:r>
          <a:endParaRPr lang="en-US" sz="1400" kern="1200" dirty="0"/>
        </a:p>
      </dsp:txBody>
      <dsp:txXfrm>
        <a:off x="1768692" y="5349050"/>
        <a:ext cx="6457782" cy="634165"/>
      </dsp:txXfrm>
    </dsp:sp>
    <dsp:sp modelId="{004725A6-50F8-C147-9CE3-2F6EF078A257}">
      <dsp:nvSpPr>
        <dsp:cNvPr id="0" name=""/>
        <dsp:cNvSpPr/>
      </dsp:nvSpPr>
      <dsp:spPr>
        <a:xfrm>
          <a:off x="1645294" y="5983216"/>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A51ED2-A43B-844A-97D3-5AE78B67977C}">
      <dsp:nvSpPr>
        <dsp:cNvPr id="0" name=""/>
        <dsp:cNvSpPr/>
      </dsp:nvSpPr>
      <dsp:spPr>
        <a:xfrm>
          <a:off x="0" y="0"/>
          <a:ext cx="83820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D70C5AE-70C6-5341-BA0C-33CAB6EB8A8B}">
      <dsp:nvSpPr>
        <dsp:cNvPr id="0" name=""/>
        <dsp:cNvSpPr/>
      </dsp:nvSpPr>
      <dsp:spPr>
        <a:xfrm>
          <a:off x="0" y="0"/>
          <a:ext cx="1645294" cy="6019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n-US" sz="2900" kern="1200" dirty="0" smtClean="0"/>
            <a:t>Dealing with Problems</a:t>
          </a:r>
          <a:endParaRPr lang="en-US" sz="2900" kern="1200" dirty="0"/>
        </a:p>
      </dsp:txBody>
      <dsp:txXfrm>
        <a:off x="0" y="0"/>
        <a:ext cx="1645294" cy="6019800"/>
      </dsp:txXfrm>
    </dsp:sp>
    <dsp:sp modelId="{EB01F7CB-046D-A24D-AE2C-C45D5812956D}">
      <dsp:nvSpPr>
        <dsp:cNvPr id="0" name=""/>
        <dsp:cNvSpPr/>
      </dsp:nvSpPr>
      <dsp:spPr>
        <a:xfrm>
          <a:off x="1768692" y="47470"/>
          <a:ext cx="6457782" cy="949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Speak up about ethical problems</a:t>
          </a:r>
          <a:endParaRPr lang="en-US" sz="1900" kern="1200" dirty="0"/>
        </a:p>
      </dsp:txBody>
      <dsp:txXfrm>
        <a:off x="1768692" y="47470"/>
        <a:ext cx="6457782" cy="949411"/>
      </dsp:txXfrm>
    </dsp:sp>
    <dsp:sp modelId="{3BEE5B2C-A07F-254D-98F2-E62E1138CE92}">
      <dsp:nvSpPr>
        <dsp:cNvPr id="0" name=""/>
        <dsp:cNvSpPr/>
      </dsp:nvSpPr>
      <dsp:spPr>
        <a:xfrm>
          <a:off x="1676423" y="847222"/>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4A3FFB9D-E345-044D-9C50-50F99E2C344B}">
      <dsp:nvSpPr>
        <dsp:cNvPr id="0" name=""/>
        <dsp:cNvSpPr/>
      </dsp:nvSpPr>
      <dsp:spPr>
        <a:xfrm>
          <a:off x="1768692" y="1044352"/>
          <a:ext cx="6457782" cy="949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Identify issues and parties involved</a:t>
          </a:r>
          <a:endParaRPr lang="en-US" sz="1900" kern="1200" dirty="0"/>
        </a:p>
      </dsp:txBody>
      <dsp:txXfrm>
        <a:off x="1768692" y="1044352"/>
        <a:ext cx="6457782" cy="949411"/>
      </dsp:txXfrm>
    </dsp:sp>
    <dsp:sp modelId="{8857C6FD-786D-C54D-9D38-719D782ED38D}">
      <dsp:nvSpPr>
        <dsp:cNvPr id="0" name=""/>
        <dsp:cNvSpPr/>
      </dsp:nvSpPr>
      <dsp:spPr>
        <a:xfrm>
          <a:off x="1645294" y="199376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08E934DE-56EB-A14B-8A57-7729EB4F0961}">
      <dsp:nvSpPr>
        <dsp:cNvPr id="0" name=""/>
        <dsp:cNvSpPr/>
      </dsp:nvSpPr>
      <dsp:spPr>
        <a:xfrm>
          <a:off x="1768692" y="2041235"/>
          <a:ext cx="6611477" cy="1487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Consult with colleagues, peers, and stakeholders</a:t>
          </a:r>
          <a:endParaRPr lang="en-US" sz="1900" kern="1200" dirty="0"/>
        </a:p>
      </dsp:txBody>
      <dsp:txXfrm>
        <a:off x="1768692" y="2041235"/>
        <a:ext cx="6611477" cy="1487405"/>
      </dsp:txXfrm>
    </dsp:sp>
    <dsp:sp modelId="{57277CCA-3B92-0941-91B3-9973D6B15248}">
      <dsp:nvSpPr>
        <dsp:cNvPr id="0" name=""/>
        <dsp:cNvSpPr/>
      </dsp:nvSpPr>
      <dsp:spPr>
        <a:xfrm>
          <a:off x="1676423" y="3124200"/>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845B0735-BF34-8D41-9682-306E2FEC19F6}">
      <dsp:nvSpPr>
        <dsp:cNvPr id="0" name=""/>
        <dsp:cNvSpPr/>
      </dsp:nvSpPr>
      <dsp:spPr>
        <a:xfrm>
          <a:off x="1752612" y="3352800"/>
          <a:ext cx="6457782" cy="9494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Identify options, analyze options in terms of moral principles, consider consequences, arrive at a decision, and act with commitment</a:t>
          </a:r>
          <a:endParaRPr lang="en-US" sz="1900" kern="1200" dirty="0"/>
        </a:p>
      </dsp:txBody>
      <dsp:txXfrm>
        <a:off x="1752612" y="3352800"/>
        <a:ext cx="6457782" cy="949411"/>
      </dsp:txXfrm>
    </dsp:sp>
    <dsp:sp modelId="{78BE4FDA-7711-7D4A-AEEB-C9DF80C64B80}">
      <dsp:nvSpPr>
        <dsp:cNvPr id="0" name=""/>
        <dsp:cNvSpPr/>
      </dsp:nvSpPr>
      <dsp:spPr>
        <a:xfrm>
          <a:off x="1645294" y="4525523"/>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 modelId="{C2245BAC-F148-0C45-9EE9-28902A00BB86}">
      <dsp:nvSpPr>
        <dsp:cNvPr id="0" name=""/>
        <dsp:cNvSpPr/>
      </dsp:nvSpPr>
      <dsp:spPr>
        <a:xfrm>
          <a:off x="1768692" y="4572993"/>
          <a:ext cx="6489942" cy="1393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Maintain situational awareness during the course of planning, data collecting, analysis, and reporting</a:t>
          </a:r>
          <a:endParaRPr lang="en-US" sz="1900" kern="1200" dirty="0"/>
        </a:p>
      </dsp:txBody>
      <dsp:txXfrm>
        <a:off x="1768692" y="4572993"/>
        <a:ext cx="6489942" cy="1393850"/>
      </dsp:txXfrm>
    </dsp:sp>
    <dsp:sp modelId="{FD1579F5-4B0B-8546-A89A-5DB0F3EECE5D}">
      <dsp:nvSpPr>
        <dsp:cNvPr id="0" name=""/>
        <dsp:cNvSpPr/>
      </dsp:nvSpPr>
      <dsp:spPr>
        <a:xfrm>
          <a:off x="1645294" y="5966844"/>
          <a:ext cx="658117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B1FA2-F202-7847-A9B0-152EF204EBA7}">
      <dsp:nvSpPr>
        <dsp:cNvPr id="0" name=""/>
        <dsp:cNvSpPr/>
      </dsp:nvSpPr>
      <dsp:spPr>
        <a:xfrm>
          <a:off x="4114799" y="2276189"/>
          <a:ext cx="2251812" cy="781621"/>
        </a:xfrm>
        <a:custGeom>
          <a:avLst/>
          <a:gdLst/>
          <a:ahLst/>
          <a:cxnLst/>
          <a:rect l="0" t="0" r="0" b="0"/>
          <a:pathLst>
            <a:path>
              <a:moveTo>
                <a:pt x="0" y="0"/>
              </a:moveTo>
              <a:lnTo>
                <a:pt x="0" y="390810"/>
              </a:lnTo>
              <a:lnTo>
                <a:pt x="2251812" y="390810"/>
              </a:lnTo>
              <a:lnTo>
                <a:pt x="2251812" y="78162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1011F11-BD04-3548-8FAF-7760755DC942}">
      <dsp:nvSpPr>
        <dsp:cNvPr id="0" name=""/>
        <dsp:cNvSpPr/>
      </dsp:nvSpPr>
      <dsp:spPr>
        <a:xfrm>
          <a:off x="1862986" y="2276189"/>
          <a:ext cx="2251812" cy="781621"/>
        </a:xfrm>
        <a:custGeom>
          <a:avLst/>
          <a:gdLst/>
          <a:ahLst/>
          <a:cxnLst/>
          <a:rect l="0" t="0" r="0" b="0"/>
          <a:pathLst>
            <a:path>
              <a:moveTo>
                <a:pt x="2251812" y="0"/>
              </a:moveTo>
              <a:lnTo>
                <a:pt x="2251812" y="390810"/>
              </a:lnTo>
              <a:lnTo>
                <a:pt x="0" y="390810"/>
              </a:lnTo>
              <a:lnTo>
                <a:pt x="0" y="78162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8F9C0E-4242-A447-9149-0150462C987E}">
      <dsp:nvSpPr>
        <dsp:cNvPr id="0" name=""/>
        <dsp:cNvSpPr/>
      </dsp:nvSpPr>
      <dsp:spPr>
        <a:xfrm>
          <a:off x="2253797" y="415187"/>
          <a:ext cx="3722004" cy="186100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rtl="0">
            <a:lnSpc>
              <a:spcPct val="90000"/>
            </a:lnSpc>
            <a:spcBef>
              <a:spcPct val="0"/>
            </a:spcBef>
            <a:spcAft>
              <a:spcPct val="35000"/>
            </a:spcAft>
          </a:pPr>
          <a:r>
            <a:rPr lang="en-US" sz="3500" kern="1200" dirty="0" smtClean="0"/>
            <a:t>Statistics cannot compensate for the negative impacts </a:t>
          </a:r>
          <a:r>
            <a:rPr lang="en-US" sz="3500" kern="1200" dirty="0" smtClean="0"/>
            <a:t>of:</a:t>
          </a:r>
          <a:endParaRPr lang="en-US" sz="3500" kern="1200" dirty="0"/>
        </a:p>
      </dsp:txBody>
      <dsp:txXfrm>
        <a:off x="2253797" y="415187"/>
        <a:ext cx="3722004" cy="1861002"/>
      </dsp:txXfrm>
    </dsp:sp>
    <dsp:sp modelId="{DEA496B6-1DE8-BC45-94C1-C62FF963D9F4}">
      <dsp:nvSpPr>
        <dsp:cNvPr id="0" name=""/>
        <dsp:cNvSpPr/>
      </dsp:nvSpPr>
      <dsp:spPr>
        <a:xfrm>
          <a:off x="1984" y="3057810"/>
          <a:ext cx="3722004" cy="186100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rtl="0">
            <a:lnSpc>
              <a:spcPct val="90000"/>
            </a:lnSpc>
            <a:spcBef>
              <a:spcPct val="0"/>
            </a:spcBef>
            <a:spcAft>
              <a:spcPct val="35000"/>
            </a:spcAft>
          </a:pPr>
          <a:r>
            <a:rPr lang="en-US" sz="3500" kern="1200" dirty="0" smtClean="0"/>
            <a:t>persisting in a faulty line of research</a:t>
          </a:r>
          <a:endParaRPr lang="en-US" sz="3500" kern="1200" dirty="0"/>
        </a:p>
      </dsp:txBody>
      <dsp:txXfrm>
        <a:off x="1984" y="3057810"/>
        <a:ext cx="3722004" cy="1861002"/>
      </dsp:txXfrm>
    </dsp:sp>
    <dsp:sp modelId="{B105EC86-96F8-7F4E-A244-AB64454F0516}">
      <dsp:nvSpPr>
        <dsp:cNvPr id="0" name=""/>
        <dsp:cNvSpPr/>
      </dsp:nvSpPr>
      <dsp:spPr>
        <a:xfrm>
          <a:off x="4505610" y="3057810"/>
          <a:ext cx="3722004" cy="186100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rtl="0">
            <a:lnSpc>
              <a:spcPct val="90000"/>
            </a:lnSpc>
            <a:spcBef>
              <a:spcPct val="0"/>
            </a:spcBef>
            <a:spcAft>
              <a:spcPct val="35000"/>
            </a:spcAft>
          </a:pPr>
          <a:r>
            <a:rPr lang="en-US" sz="3500" kern="1200" dirty="0" smtClean="0"/>
            <a:t>using a faulty research design</a:t>
          </a:r>
          <a:endParaRPr lang="en-US" sz="3500" kern="1200" dirty="0"/>
        </a:p>
      </dsp:txBody>
      <dsp:txXfrm>
        <a:off x="4505610" y="3057810"/>
        <a:ext cx="3722004" cy="186100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DC221C-8ADF-8F4C-A4AB-1ED1486C2BAB}">
      <dsp:nvSpPr>
        <dsp:cNvPr id="0" name=""/>
        <dsp:cNvSpPr/>
      </dsp:nvSpPr>
      <dsp:spPr>
        <a:xfrm>
          <a:off x="2057400" y="0"/>
          <a:ext cx="4114800" cy="2910681"/>
        </a:xfrm>
        <a:prstGeom prst="trapezoid">
          <a:avLst>
            <a:gd name="adj" fmla="val 706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rtl="0">
            <a:lnSpc>
              <a:spcPct val="90000"/>
            </a:lnSpc>
            <a:spcBef>
              <a:spcPct val="0"/>
            </a:spcBef>
            <a:spcAft>
              <a:spcPct val="35000"/>
            </a:spcAft>
          </a:pPr>
          <a:r>
            <a:rPr lang="en-US" sz="6500" kern="1200" dirty="0" smtClean="0"/>
            <a:t>Data Ethics</a:t>
          </a:r>
          <a:endParaRPr lang="en-US" sz="6500" kern="1200" dirty="0"/>
        </a:p>
      </dsp:txBody>
      <dsp:txXfrm>
        <a:off x="2057400" y="0"/>
        <a:ext cx="4114800" cy="2910681"/>
      </dsp:txXfrm>
    </dsp:sp>
    <dsp:sp modelId="{570ECD48-A719-8C40-9E13-BDECC43874A0}">
      <dsp:nvSpPr>
        <dsp:cNvPr id="0" name=""/>
        <dsp:cNvSpPr/>
      </dsp:nvSpPr>
      <dsp:spPr>
        <a:xfrm>
          <a:off x="0" y="2910681"/>
          <a:ext cx="8229600" cy="2910681"/>
        </a:xfrm>
        <a:prstGeom prst="trapezoid">
          <a:avLst>
            <a:gd name="adj" fmla="val 706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rtl="0">
            <a:lnSpc>
              <a:spcPct val="90000"/>
            </a:lnSpc>
            <a:spcBef>
              <a:spcPct val="0"/>
            </a:spcBef>
            <a:spcAft>
              <a:spcPct val="35000"/>
            </a:spcAft>
          </a:pPr>
          <a:r>
            <a:rPr lang="en-US" sz="6500" kern="1200" dirty="0" smtClean="0"/>
            <a:t>End of Presentation</a:t>
          </a:r>
          <a:endParaRPr lang="en-US" sz="6500" kern="1200" dirty="0"/>
        </a:p>
      </dsp:txBody>
      <dsp:txXfrm>
        <a:off x="1440179" y="2910681"/>
        <a:ext cx="5349240" cy="29106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EDB8-29C7-534B-81CE-F5BBC526109E}">
      <dsp:nvSpPr>
        <dsp:cNvPr id="0" name=""/>
        <dsp:cNvSpPr/>
      </dsp:nvSpPr>
      <dsp:spPr>
        <a:xfrm>
          <a:off x="0" y="0"/>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3BF6D72-E5E7-764C-A3D0-EDB0567944D3}">
      <dsp:nvSpPr>
        <dsp:cNvPr id="0" name=""/>
        <dsp:cNvSpPr/>
      </dsp:nvSpPr>
      <dsp:spPr>
        <a:xfrm>
          <a:off x="0" y="0"/>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1. Identifies and discloses conflicts of interest.</a:t>
          </a:r>
          <a:endParaRPr lang="en-US" sz="1900" kern="1200" dirty="0"/>
        </a:p>
      </dsp:txBody>
      <dsp:txXfrm>
        <a:off x="0" y="0"/>
        <a:ext cx="8458200" cy="685799"/>
      </dsp:txXfrm>
    </dsp:sp>
    <dsp:sp modelId="{7F75FEFF-24B0-1A47-A2D9-6158ED18CC8A}">
      <dsp:nvSpPr>
        <dsp:cNvPr id="0" name=""/>
        <dsp:cNvSpPr/>
      </dsp:nvSpPr>
      <dsp:spPr>
        <a:xfrm>
          <a:off x="0" y="333038"/>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240383C-0333-C347-84E2-7D8A6B9F965E}">
      <dsp:nvSpPr>
        <dsp:cNvPr id="0" name=""/>
        <dsp:cNvSpPr/>
      </dsp:nvSpPr>
      <dsp:spPr>
        <a:xfrm>
          <a:off x="0" y="42830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2. Promotes quality by maintaining competency in statistical methods and uses only appropriate statistical procedures.</a:t>
          </a:r>
        </a:p>
      </dsp:txBody>
      <dsp:txXfrm>
        <a:off x="0" y="428309"/>
        <a:ext cx="8458200" cy="685799"/>
      </dsp:txXfrm>
    </dsp:sp>
    <dsp:sp modelId="{65740DC3-2FD5-5240-B427-4804610C689C}">
      <dsp:nvSpPr>
        <dsp:cNvPr id="0" name=""/>
        <dsp:cNvSpPr/>
      </dsp:nvSpPr>
      <dsp:spPr>
        <a:xfrm>
          <a:off x="0" y="13715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65D1E60-EECA-9C4D-98EC-81C0A722BFFC}">
      <dsp:nvSpPr>
        <dsp:cNvPr id="0" name=""/>
        <dsp:cNvSpPr/>
      </dsp:nvSpPr>
      <dsp:spPr>
        <a:xfrm>
          <a:off x="0" y="13715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3. Respects differences of opinion.</a:t>
          </a:r>
        </a:p>
      </dsp:txBody>
      <dsp:txXfrm>
        <a:off x="0" y="1371599"/>
        <a:ext cx="8458200" cy="685799"/>
      </dsp:txXfrm>
    </dsp:sp>
    <dsp:sp modelId="{5EAF16A6-0A02-5945-92DF-C9F7D89B8805}">
      <dsp:nvSpPr>
        <dsp:cNvPr id="0" name=""/>
        <dsp:cNvSpPr/>
      </dsp:nvSpPr>
      <dsp:spPr>
        <a:xfrm>
          <a:off x="0" y="20573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2312A5D-029C-884E-B956-ED1AF8E21313}">
      <dsp:nvSpPr>
        <dsp:cNvPr id="0" name=""/>
        <dsp:cNvSpPr/>
      </dsp:nvSpPr>
      <dsp:spPr>
        <a:xfrm>
          <a:off x="0" y="20573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4. Obtains Institutional Review Board (IRB) review and approval of the research protocol before any data are collected.</a:t>
          </a:r>
          <a:endParaRPr lang="en-US" sz="1900" kern="1200" dirty="0"/>
        </a:p>
      </dsp:txBody>
      <dsp:txXfrm>
        <a:off x="0" y="2057399"/>
        <a:ext cx="8458200" cy="685799"/>
      </dsp:txXfrm>
    </dsp:sp>
    <dsp:sp modelId="{617F2A63-FFE2-5F45-97AF-E04F6685D8A3}">
      <dsp:nvSpPr>
        <dsp:cNvPr id="0" name=""/>
        <dsp:cNvSpPr/>
      </dsp:nvSpPr>
      <dsp:spPr>
        <a:xfrm>
          <a:off x="0" y="27431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DBAFCE3-F9F5-C94D-976C-F9A82B2D4A67}">
      <dsp:nvSpPr>
        <dsp:cNvPr id="0" name=""/>
        <dsp:cNvSpPr/>
      </dsp:nvSpPr>
      <dsp:spPr>
        <a:xfrm>
          <a:off x="0" y="27431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Times New Roman" pitchFamily="18" charset="0"/>
              <a:cs typeface="Times New Roman" pitchFamily="18" charset="0"/>
            </a:rPr>
            <a:t>5. Obtains informed consent from all research participants prior to data collection.</a:t>
          </a:r>
          <a:endParaRPr lang="en-US" sz="1900" kern="1200" dirty="0"/>
        </a:p>
      </dsp:txBody>
      <dsp:txXfrm>
        <a:off x="0" y="2743199"/>
        <a:ext cx="8458200" cy="685799"/>
      </dsp:txXfrm>
    </dsp:sp>
    <dsp:sp modelId="{5F7D70B6-FC34-934F-9299-52A1E4CFBD46}">
      <dsp:nvSpPr>
        <dsp:cNvPr id="0" name=""/>
        <dsp:cNvSpPr/>
      </dsp:nvSpPr>
      <dsp:spPr>
        <a:xfrm>
          <a:off x="0" y="34289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6332A51-941F-784A-864F-505ED854AC4F}">
      <dsp:nvSpPr>
        <dsp:cNvPr id="0" name=""/>
        <dsp:cNvSpPr/>
      </dsp:nvSpPr>
      <dsp:spPr>
        <a:xfrm>
          <a:off x="0" y="34289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6. Maintains awareness of and follows applicable statutes and regulations.</a:t>
          </a:r>
          <a:endParaRPr lang="en-US" sz="1900" kern="1200" dirty="0"/>
        </a:p>
      </dsp:txBody>
      <dsp:txXfrm>
        <a:off x="0" y="3428999"/>
        <a:ext cx="8458200" cy="685799"/>
      </dsp:txXfrm>
    </dsp:sp>
    <dsp:sp modelId="{E7238AE2-E6B5-2E4B-82C0-0E2377D843F2}">
      <dsp:nvSpPr>
        <dsp:cNvPr id="0" name=""/>
        <dsp:cNvSpPr/>
      </dsp:nvSpPr>
      <dsp:spPr>
        <a:xfrm>
          <a:off x="0" y="41147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C7B32C8-430B-D74A-A426-50592D3FC141}">
      <dsp:nvSpPr>
        <dsp:cNvPr id="0" name=""/>
        <dsp:cNvSpPr/>
      </dsp:nvSpPr>
      <dsp:spPr>
        <a:xfrm>
          <a:off x="0" y="41147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7. Acknowledges the contributions and intellectual property of others.</a:t>
          </a:r>
          <a:endParaRPr lang="en-US" sz="1900" kern="1200" dirty="0"/>
        </a:p>
      </dsp:txBody>
      <dsp:txXfrm>
        <a:off x="0" y="4114799"/>
        <a:ext cx="8458200" cy="685799"/>
      </dsp:txXfrm>
    </dsp:sp>
    <dsp:sp modelId="{B0C09EB8-62C0-ED44-94B2-270BFDD335F9}">
      <dsp:nvSpPr>
        <dsp:cNvPr id="0" name=""/>
        <dsp:cNvSpPr/>
      </dsp:nvSpPr>
      <dsp:spPr>
        <a:xfrm>
          <a:off x="0" y="480059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D902344-4B1B-D549-B576-CCC14E88DA40}">
      <dsp:nvSpPr>
        <dsp:cNvPr id="0" name=""/>
        <dsp:cNvSpPr/>
      </dsp:nvSpPr>
      <dsp:spPr>
        <a:xfrm>
          <a:off x="0" y="4800599"/>
          <a:ext cx="8458200" cy="68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t>8. Ensures data collection, analysis, and reporting reflect the unbiased search for truth.</a:t>
          </a:r>
          <a:endParaRPr lang="en-US" sz="1900" kern="1200" dirty="0"/>
        </a:p>
      </dsp:txBody>
      <dsp:txXfrm>
        <a:off x="0" y="4800599"/>
        <a:ext cx="8458200" cy="6857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EDB8-29C7-534B-81CE-F5BBC526109E}">
      <dsp:nvSpPr>
        <dsp:cNvPr id="0" name=""/>
        <dsp:cNvSpPr/>
      </dsp:nvSpPr>
      <dsp:spPr>
        <a:xfrm>
          <a:off x="0" y="669"/>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3BF6D72-E5E7-764C-A3D0-EDB0567944D3}">
      <dsp:nvSpPr>
        <dsp:cNvPr id="0" name=""/>
        <dsp:cNvSpPr/>
      </dsp:nvSpPr>
      <dsp:spPr>
        <a:xfrm>
          <a:off x="0" y="669"/>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latin typeface="Times New Roman" pitchFamily="18" charset="0"/>
              <a:cs typeface="Times New Roman" pitchFamily="18" charset="0"/>
            </a:rPr>
            <a:t>1. </a:t>
          </a:r>
          <a:r>
            <a:rPr lang="en-US" sz="1700" kern="1200" dirty="0" smtClean="0">
              <a:latin typeface="Times New Roman" pitchFamily="18" charset="0"/>
              <a:cs typeface="Times New Roman" pitchFamily="18" charset="0"/>
            </a:rPr>
            <a:t>Responsibilities to one’s employer and the public interest can conflict. </a:t>
          </a:r>
          <a:endParaRPr lang="en-US" sz="1700" kern="1200" dirty="0"/>
        </a:p>
      </dsp:txBody>
      <dsp:txXfrm>
        <a:off x="0" y="669"/>
        <a:ext cx="8458200" cy="609451"/>
      </dsp:txXfrm>
    </dsp:sp>
    <dsp:sp modelId="{7F75FEFF-24B0-1A47-A2D9-6158ED18CC8A}">
      <dsp:nvSpPr>
        <dsp:cNvPr id="0" name=""/>
        <dsp:cNvSpPr/>
      </dsp:nvSpPr>
      <dsp:spPr>
        <a:xfrm>
          <a:off x="0" y="296631"/>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240383C-0333-C347-84E2-7D8A6B9F965E}">
      <dsp:nvSpPr>
        <dsp:cNvPr id="0" name=""/>
        <dsp:cNvSpPr/>
      </dsp:nvSpPr>
      <dsp:spPr>
        <a:xfrm>
          <a:off x="0" y="381296"/>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latin typeface="Times New Roman" pitchFamily="18" charset="0"/>
              <a:cs typeface="Times New Roman" pitchFamily="18" charset="0"/>
            </a:rPr>
            <a:t>2. Insufficient statistical knowledge and skills of the researcher, e.g., the researcher is a content expert and not a research/statistics expert.</a:t>
          </a:r>
          <a:endParaRPr lang="en-US" sz="1700" kern="1200" dirty="0" smtClean="0">
            <a:latin typeface="Times New Roman" pitchFamily="18" charset="0"/>
            <a:cs typeface="Times New Roman" pitchFamily="18" charset="0"/>
          </a:endParaRPr>
        </a:p>
      </dsp:txBody>
      <dsp:txXfrm>
        <a:off x="0" y="381296"/>
        <a:ext cx="8458200" cy="609451"/>
      </dsp:txXfrm>
    </dsp:sp>
    <dsp:sp modelId="{65740DC3-2FD5-5240-B427-4804610C689C}">
      <dsp:nvSpPr>
        <dsp:cNvPr id="0" name=""/>
        <dsp:cNvSpPr/>
      </dsp:nvSpPr>
      <dsp:spPr>
        <a:xfrm>
          <a:off x="0" y="1219571"/>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65D1E60-EECA-9C4D-98EC-81C0A722BFFC}">
      <dsp:nvSpPr>
        <dsp:cNvPr id="0" name=""/>
        <dsp:cNvSpPr/>
      </dsp:nvSpPr>
      <dsp:spPr>
        <a:xfrm>
          <a:off x="0" y="1219571"/>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latin typeface="Times New Roman" pitchFamily="18" charset="0"/>
              <a:cs typeface="Times New Roman" pitchFamily="18" charset="0"/>
            </a:rPr>
            <a:t>3. </a:t>
          </a:r>
          <a:r>
            <a:rPr lang="en-US" sz="1700" kern="1200" dirty="0" smtClean="0">
              <a:latin typeface="Times New Roman" pitchFamily="18" charset="0"/>
              <a:cs typeface="Times New Roman" pitchFamily="18" charset="0"/>
            </a:rPr>
            <a:t>Ignoring unfavorable data or results.</a:t>
          </a:r>
          <a:endParaRPr lang="en-US" sz="1700" kern="1200" dirty="0" smtClean="0">
            <a:latin typeface="Times New Roman" pitchFamily="18" charset="0"/>
            <a:cs typeface="Times New Roman" pitchFamily="18" charset="0"/>
          </a:endParaRPr>
        </a:p>
      </dsp:txBody>
      <dsp:txXfrm>
        <a:off x="0" y="1219571"/>
        <a:ext cx="8458200" cy="609451"/>
      </dsp:txXfrm>
    </dsp:sp>
    <dsp:sp modelId="{5EAF16A6-0A02-5945-92DF-C9F7D89B8805}">
      <dsp:nvSpPr>
        <dsp:cNvPr id="0" name=""/>
        <dsp:cNvSpPr/>
      </dsp:nvSpPr>
      <dsp:spPr>
        <a:xfrm>
          <a:off x="0" y="1829022"/>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2312A5D-029C-884E-B956-ED1AF8E21313}">
      <dsp:nvSpPr>
        <dsp:cNvPr id="0" name=""/>
        <dsp:cNvSpPr/>
      </dsp:nvSpPr>
      <dsp:spPr>
        <a:xfrm>
          <a:off x="0" y="1829022"/>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latin typeface="Times New Roman" pitchFamily="18" charset="0"/>
              <a:cs typeface="Times New Roman" pitchFamily="18" charset="0"/>
            </a:rPr>
            <a:t>4. </a:t>
          </a:r>
          <a:r>
            <a:rPr lang="en-US" sz="1700" kern="1200" dirty="0" smtClean="0">
              <a:latin typeface="Times New Roman" pitchFamily="18" charset="0"/>
              <a:cs typeface="Times New Roman" pitchFamily="18" charset="0"/>
            </a:rPr>
            <a:t>Using biased samples, i.e., samples that are not representative of the target population. This includes using very small samples sizes and/or using a biased sampling procedure. </a:t>
          </a:r>
          <a:endParaRPr lang="en-US" sz="1700" kern="1200" dirty="0"/>
        </a:p>
      </dsp:txBody>
      <dsp:txXfrm>
        <a:off x="0" y="1829022"/>
        <a:ext cx="8458200" cy="609451"/>
      </dsp:txXfrm>
    </dsp:sp>
    <dsp:sp modelId="{617F2A63-FFE2-5F45-97AF-E04F6685D8A3}">
      <dsp:nvSpPr>
        <dsp:cNvPr id="0" name=""/>
        <dsp:cNvSpPr/>
      </dsp:nvSpPr>
      <dsp:spPr>
        <a:xfrm>
          <a:off x="0" y="2438473"/>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DBAFCE3-F9F5-C94D-976C-F9A82B2D4A67}">
      <dsp:nvSpPr>
        <dsp:cNvPr id="0" name=""/>
        <dsp:cNvSpPr/>
      </dsp:nvSpPr>
      <dsp:spPr>
        <a:xfrm>
          <a:off x="0" y="2438473"/>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latin typeface="Times New Roman" pitchFamily="18" charset="0"/>
              <a:cs typeface="Times New Roman" pitchFamily="18" charset="0"/>
            </a:rPr>
            <a:t>5. </a:t>
          </a:r>
          <a:r>
            <a:rPr lang="en-US" sz="1700" kern="1200" dirty="0" smtClean="0">
              <a:latin typeface="Times New Roman" pitchFamily="18" charset="0"/>
              <a:cs typeface="Times New Roman" pitchFamily="18" charset="0"/>
            </a:rPr>
            <a:t>Confusing statistical significance with practical significance (i.e., effect size).</a:t>
          </a:r>
          <a:endParaRPr lang="en-US" sz="1700" kern="1200" dirty="0"/>
        </a:p>
      </dsp:txBody>
      <dsp:txXfrm>
        <a:off x="0" y="2438473"/>
        <a:ext cx="8458200" cy="609451"/>
      </dsp:txXfrm>
    </dsp:sp>
    <dsp:sp modelId="{5F7D70B6-FC34-934F-9299-52A1E4CFBD46}">
      <dsp:nvSpPr>
        <dsp:cNvPr id="0" name=""/>
        <dsp:cNvSpPr/>
      </dsp:nvSpPr>
      <dsp:spPr>
        <a:xfrm>
          <a:off x="0" y="3047925"/>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6332A51-941F-784A-864F-505ED854AC4F}">
      <dsp:nvSpPr>
        <dsp:cNvPr id="0" name=""/>
        <dsp:cNvSpPr/>
      </dsp:nvSpPr>
      <dsp:spPr>
        <a:xfrm>
          <a:off x="0" y="3047925"/>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6. </a:t>
          </a:r>
          <a:r>
            <a:rPr lang="en-US" sz="1700" kern="1200" dirty="0" smtClean="0"/>
            <a:t>Using </a:t>
          </a:r>
          <a:r>
            <a:rPr lang="en-US" sz="1700" kern="1200" smtClean="0"/>
            <a:t>biased questions </a:t>
          </a:r>
          <a:r>
            <a:rPr lang="en-US" sz="1700" kern="1200" dirty="0" smtClean="0"/>
            <a:t>on a survey.</a:t>
          </a:r>
          <a:endParaRPr lang="en-US" sz="1700" kern="1200" dirty="0"/>
        </a:p>
      </dsp:txBody>
      <dsp:txXfrm>
        <a:off x="0" y="3047925"/>
        <a:ext cx="8458200" cy="609451"/>
      </dsp:txXfrm>
    </dsp:sp>
    <dsp:sp modelId="{E7238AE2-E6B5-2E4B-82C0-0E2377D843F2}">
      <dsp:nvSpPr>
        <dsp:cNvPr id="0" name=""/>
        <dsp:cNvSpPr/>
      </dsp:nvSpPr>
      <dsp:spPr>
        <a:xfrm>
          <a:off x="0" y="3657376"/>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C7B32C8-430B-D74A-A426-50592D3FC141}">
      <dsp:nvSpPr>
        <dsp:cNvPr id="0" name=""/>
        <dsp:cNvSpPr/>
      </dsp:nvSpPr>
      <dsp:spPr>
        <a:xfrm>
          <a:off x="0" y="3657376"/>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7. </a:t>
          </a:r>
          <a:r>
            <a:rPr lang="en-US" sz="1700" kern="1200" dirty="0" smtClean="0"/>
            <a:t>Failing to be intellectually honest,</a:t>
          </a:r>
          <a:r>
            <a:rPr lang="en-US" sz="1700" kern="1200" baseline="0" dirty="0" smtClean="0"/>
            <a:t> such a conducting research to prove a point and not being open to other conclusions.</a:t>
          </a:r>
          <a:endParaRPr lang="en-US" sz="1700" kern="1200" dirty="0"/>
        </a:p>
      </dsp:txBody>
      <dsp:txXfrm>
        <a:off x="0" y="3657376"/>
        <a:ext cx="8458200" cy="609451"/>
      </dsp:txXfrm>
    </dsp:sp>
    <dsp:sp modelId="{B0C09EB8-62C0-ED44-94B2-270BFDD335F9}">
      <dsp:nvSpPr>
        <dsp:cNvPr id="0" name=""/>
        <dsp:cNvSpPr/>
      </dsp:nvSpPr>
      <dsp:spPr>
        <a:xfrm>
          <a:off x="0" y="4266827"/>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D902344-4B1B-D549-B576-CCC14E88DA40}">
      <dsp:nvSpPr>
        <dsp:cNvPr id="0" name=""/>
        <dsp:cNvSpPr/>
      </dsp:nvSpPr>
      <dsp:spPr>
        <a:xfrm>
          <a:off x="0" y="4266827"/>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8. </a:t>
          </a:r>
          <a:r>
            <a:rPr lang="en-US" sz="1700" kern="1200" dirty="0" smtClean="0"/>
            <a:t>Overgeneralizing</a:t>
          </a:r>
          <a:r>
            <a:rPr lang="en-US" sz="1700" kern="1200" baseline="0" dirty="0" smtClean="0"/>
            <a:t> results beyond the target population.</a:t>
          </a:r>
          <a:endParaRPr lang="en-US" sz="1700" kern="1200" dirty="0"/>
        </a:p>
      </dsp:txBody>
      <dsp:txXfrm>
        <a:off x="0" y="4266827"/>
        <a:ext cx="8458200" cy="609451"/>
      </dsp:txXfrm>
    </dsp:sp>
    <dsp:sp modelId="{156D78FA-646D-B045-A665-16FB180221CA}">
      <dsp:nvSpPr>
        <dsp:cNvPr id="0" name=""/>
        <dsp:cNvSpPr/>
      </dsp:nvSpPr>
      <dsp:spPr>
        <a:xfrm>
          <a:off x="0" y="4876278"/>
          <a:ext cx="84582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90E726A-7156-CA4D-A216-B6526E5CC8D0}">
      <dsp:nvSpPr>
        <dsp:cNvPr id="0" name=""/>
        <dsp:cNvSpPr/>
      </dsp:nvSpPr>
      <dsp:spPr>
        <a:xfrm>
          <a:off x="0" y="4876278"/>
          <a:ext cx="8458200" cy="60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9. Ignoring statistical error.</a:t>
          </a:r>
          <a:endParaRPr lang="en-US" sz="1700" kern="1200" dirty="0"/>
        </a:p>
      </dsp:txBody>
      <dsp:txXfrm>
        <a:off x="0" y="4876278"/>
        <a:ext cx="8458200" cy="6094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5D69C-B8A4-C840-9D5F-482C8326AE32}">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Remains alert to conflicts that can arise at </a:t>
          </a:r>
          <a:r>
            <a:rPr lang="en-US" sz="1600" kern="1200" dirty="0" smtClean="0"/>
            <a:t>anytime, e.g., employer &amp; public interest.</a:t>
          </a:r>
          <a:endParaRPr lang="en-US" sz="1600" kern="1200" dirty="0"/>
        </a:p>
      </dsp:txBody>
      <dsp:txXfrm>
        <a:off x="2560089" y="970347"/>
        <a:ext cx="1616223" cy="1616223"/>
      </dsp:txXfrm>
    </dsp:sp>
    <dsp:sp modelId="{6F8A2D47-550C-B64E-8D11-DFF9858CFD03}">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itchFamily="18" charset="0"/>
              <a:cs typeface="Times New Roman" pitchFamily="18" charset="0"/>
            </a:rPr>
            <a:t>Discloses conflicts to all relevant people in a timely and effective manner.</a:t>
          </a:r>
          <a:endParaRPr lang="en-US" sz="1600" kern="1200" dirty="0"/>
        </a:p>
      </dsp:txBody>
      <dsp:txXfrm rot="-5400000">
        <a:off x="4281887" y="970347"/>
        <a:ext cx="1616223" cy="1616223"/>
      </dsp:txXfrm>
    </dsp:sp>
    <dsp:sp modelId="{C8359417-F288-A049-8B2A-02304B9EADB6}">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Takes action to mitigate the conflict.</a:t>
          </a:r>
          <a:endParaRPr lang="en-US" sz="1600" kern="1200" dirty="0"/>
        </a:p>
      </dsp:txBody>
      <dsp:txXfrm rot="10800000">
        <a:off x="4281887" y="2692145"/>
        <a:ext cx="1616223" cy="1616223"/>
      </dsp:txXfrm>
    </dsp:sp>
    <dsp:sp modelId="{B39D6158-B51A-BD46-B351-552956A77D3D}">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itchFamily="18" charset="0"/>
              <a:cs typeface="Times New Roman" pitchFamily="18" charset="0"/>
            </a:rPr>
            <a:t>Removes any perception of private benefit. </a:t>
          </a:r>
          <a:endParaRPr lang="en-US" sz="1600" kern="1200" dirty="0"/>
        </a:p>
      </dsp:txBody>
      <dsp:txXfrm rot="5400000">
        <a:off x="2560089" y="2692145"/>
        <a:ext cx="1616223" cy="1616223"/>
      </dsp:txXfrm>
    </dsp:sp>
    <dsp:sp modelId="{4A5E2C89-DC66-7449-8873-9D1AE93DD32B}">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BD6BABF-446C-D341-9D7B-E56428382283}">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328A5-F511-A448-9B7E-360A04F62517}">
      <dsp:nvSpPr>
        <dsp:cNvPr id="0" name=""/>
        <dsp:cNvSpPr/>
      </dsp:nvSpPr>
      <dsp:spPr>
        <a:xfrm>
          <a:off x="2059411"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Keeps informed.</a:t>
          </a:r>
          <a:endParaRPr lang="en-US" sz="1800" kern="1200" dirty="0"/>
        </a:p>
      </dsp:txBody>
      <dsp:txXfrm>
        <a:off x="2680553" y="900311"/>
        <a:ext cx="1499569" cy="1499569"/>
      </dsp:txXfrm>
    </dsp:sp>
    <dsp:sp modelId="{CC737F85-D0C4-594C-A93F-ECDFB5F7D429}">
      <dsp:nvSpPr>
        <dsp:cNvPr id="0" name=""/>
        <dsp:cNvSpPr/>
      </dsp:nvSpPr>
      <dsp:spPr>
        <a:xfrm rot="5400000">
          <a:off x="4278077"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smtClean="0">
              <a:latin typeface="Times New Roman" pitchFamily="18" charset="0"/>
              <a:cs typeface="Times New Roman" pitchFamily="18" charset="0"/>
            </a:rPr>
            <a:t>Uses the latest statistical methods.</a:t>
          </a:r>
          <a:endParaRPr lang="en-US" sz="1800" kern="1200" dirty="0"/>
        </a:p>
      </dsp:txBody>
      <dsp:txXfrm rot="-5400000">
        <a:off x="4278077" y="900311"/>
        <a:ext cx="1499569" cy="1499569"/>
      </dsp:txXfrm>
    </dsp:sp>
    <dsp:sp modelId="{DF67ECB8-1AA6-534C-9DB6-807D1520B6C0}">
      <dsp:nvSpPr>
        <dsp:cNvPr id="0" name=""/>
        <dsp:cNvSpPr/>
      </dsp:nvSpPr>
      <dsp:spPr>
        <a:xfrm rot="10800000">
          <a:off x="4278077"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Evaluates test assumptions and reports the results.</a:t>
          </a:r>
          <a:endParaRPr lang="en-US" sz="1800" kern="1200" dirty="0"/>
        </a:p>
      </dsp:txBody>
      <dsp:txXfrm rot="10800000">
        <a:off x="4278077" y="2497835"/>
        <a:ext cx="1499569" cy="1499569"/>
      </dsp:txXfrm>
    </dsp:sp>
    <dsp:sp modelId="{C424F129-5051-D841-8710-427877226C68}">
      <dsp:nvSpPr>
        <dsp:cNvPr id="0" name=""/>
        <dsp:cNvSpPr/>
      </dsp:nvSpPr>
      <dsp:spPr>
        <a:xfrm rot="16200000">
          <a:off x="2059411"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Selects and uses the best statistical test.</a:t>
          </a:r>
          <a:endParaRPr lang="en-US" sz="1800" kern="1200" dirty="0"/>
        </a:p>
      </dsp:txBody>
      <dsp:txXfrm rot="5400000">
        <a:off x="2680553" y="2497835"/>
        <a:ext cx="1499569" cy="1499569"/>
      </dsp:txXfrm>
    </dsp:sp>
    <dsp:sp modelId="{0B9ECD1E-3C05-074D-BAAF-76EA44EBECA8}">
      <dsp:nvSpPr>
        <dsp:cNvPr id="0" name=""/>
        <dsp:cNvSpPr/>
      </dsp:nvSpPr>
      <dsp:spPr>
        <a:xfrm>
          <a:off x="3862995" y="2008063"/>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3C886AAE-4C73-B04B-9BF3-D3B49BBF96E9}">
      <dsp:nvSpPr>
        <dsp:cNvPr id="0" name=""/>
        <dsp:cNvSpPr/>
      </dsp:nvSpPr>
      <dsp:spPr>
        <a:xfrm rot="10800000">
          <a:off x="3862995" y="2252949"/>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C25F2-9CCF-944E-B5BF-DB81C8E9E9C3}">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Identifies and reports differences of opinion.</a:t>
          </a:r>
          <a:endParaRPr lang="en-US" sz="1700" kern="1200" dirty="0"/>
        </a:p>
      </dsp:txBody>
      <dsp:txXfrm>
        <a:off x="2560089" y="970347"/>
        <a:ext cx="1616223" cy="1616223"/>
      </dsp:txXfrm>
    </dsp:sp>
    <dsp:sp modelId="{B0484A09-CBF8-AF46-B71B-2673E20B1FAD}">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Recognizes that differences of opinion do not necessarily represent error.</a:t>
          </a:r>
          <a:endParaRPr lang="en-US" sz="1700" kern="1200" dirty="0"/>
        </a:p>
      </dsp:txBody>
      <dsp:txXfrm rot="-5400000">
        <a:off x="4281887" y="970347"/>
        <a:ext cx="1616223" cy="1616223"/>
      </dsp:txXfrm>
    </dsp:sp>
    <dsp:sp modelId="{A0033A0B-27C8-AC44-957F-4548A3700E2C}">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latin typeface="Times New Roman" pitchFamily="18" charset="0"/>
              <a:cs typeface="Times New Roman" pitchFamily="18" charset="0"/>
            </a:rPr>
            <a:t>Shows respect for different opinions.</a:t>
          </a:r>
          <a:endParaRPr lang="en-US" sz="1700" kern="1200" dirty="0"/>
        </a:p>
      </dsp:txBody>
      <dsp:txXfrm rot="10800000">
        <a:off x="4281887" y="2692145"/>
        <a:ext cx="1616223" cy="1616223"/>
      </dsp:txXfrm>
    </dsp:sp>
    <dsp:sp modelId="{5835D769-3E3E-7F47-93E3-C652F89505EB}">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Manifests courtesy toward other researchers. </a:t>
          </a:r>
          <a:endParaRPr lang="en-US" sz="1700" kern="1200" dirty="0"/>
        </a:p>
      </dsp:txBody>
      <dsp:txXfrm rot="5400000">
        <a:off x="2560089" y="2692145"/>
        <a:ext cx="1616223" cy="1616223"/>
      </dsp:txXfrm>
    </dsp:sp>
    <dsp:sp modelId="{652E47BE-D030-B14B-9975-6CE64A8224C5}">
      <dsp:nvSpPr>
        <dsp:cNvPr id="0" name=""/>
        <dsp:cNvSpPr/>
      </dsp:nvSpPr>
      <dsp:spPr>
        <a:xfrm>
          <a:off x="3859524" y="2217450"/>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FE1F5B2B-26F2-ED47-9695-700B87836B79}">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BAB35-4E9F-2044-83F9-5410118E7A68}">
      <dsp:nvSpPr>
        <dsp:cNvPr id="0" name=""/>
        <dsp:cNvSpPr/>
      </dsp:nvSpPr>
      <dsp:spPr>
        <a:xfrm>
          <a:off x="1890628"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Involves obtaining data through intervention or interaction or obtaining identifiable private information.</a:t>
          </a:r>
          <a:endParaRPr lang="en-US" sz="1400" kern="1200" dirty="0"/>
        </a:p>
      </dsp:txBody>
      <dsp:txXfrm>
        <a:off x="2560089" y="970347"/>
        <a:ext cx="1616223" cy="1616223"/>
      </dsp:txXfrm>
    </dsp:sp>
    <dsp:sp modelId="{D4DFD9C2-949C-DC46-865A-47BD4B70687D}">
      <dsp:nvSpPr>
        <dsp:cNvPr id="0" name=""/>
        <dsp:cNvSpPr/>
      </dsp:nvSpPr>
      <dsp:spPr>
        <a:xfrm rot="5400000">
          <a:off x="4281887" y="300886"/>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All human subjects research must receive approval from </a:t>
          </a:r>
          <a:r>
            <a:rPr lang="en-US" sz="1400" kern="1200" dirty="0" smtClean="0"/>
            <a:t>an appropriate </a:t>
          </a:r>
          <a:r>
            <a:rPr lang="en-US" sz="1400" kern="1200" dirty="0" smtClean="0"/>
            <a:t>IRB.</a:t>
          </a:r>
          <a:endParaRPr lang="en-US" sz="1400" kern="1200" dirty="0"/>
        </a:p>
      </dsp:txBody>
      <dsp:txXfrm rot="-5400000">
        <a:off x="4281887" y="970347"/>
        <a:ext cx="1616223" cy="1616223"/>
      </dsp:txXfrm>
    </dsp:sp>
    <dsp:sp modelId="{97F14496-A962-8A4F-B683-92FCFEE641EE}">
      <dsp:nvSpPr>
        <dsp:cNvPr id="0" name=""/>
        <dsp:cNvSpPr/>
      </dsp:nvSpPr>
      <dsp:spPr>
        <a:xfrm rot="10800000">
          <a:off x="4281887"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latin typeface="Times New Roman" pitchFamily="18" charset="0"/>
              <a:cs typeface="Times New Roman" pitchFamily="18" charset="0"/>
            </a:rPr>
            <a:t>A research protocol may qualify for exemption if it meets certain criteria.</a:t>
          </a:r>
          <a:endParaRPr lang="en-US" sz="1400" kern="1200" dirty="0"/>
        </a:p>
      </dsp:txBody>
      <dsp:txXfrm rot="10800000">
        <a:off x="4281887" y="2692145"/>
        <a:ext cx="1616223" cy="1616223"/>
      </dsp:txXfrm>
    </dsp:sp>
    <dsp:sp modelId="{991007A5-C4C7-1041-AF5E-C41F3BB6B7F3}">
      <dsp:nvSpPr>
        <dsp:cNvPr id="0" name=""/>
        <dsp:cNvSpPr/>
      </dsp:nvSpPr>
      <dsp:spPr>
        <a:xfrm rot="16200000">
          <a:off x="1890628" y="2692145"/>
          <a:ext cx="2285684" cy="2285684"/>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latin typeface="Times New Roman" pitchFamily="18" charset="0"/>
              <a:cs typeface="Times New Roman" pitchFamily="18" charset="0"/>
            </a:rPr>
            <a:t>A research protocol that does not qualify for exemption may be eligible for expedited review.</a:t>
          </a:r>
          <a:endParaRPr lang="en-US" sz="1400" kern="1200" dirty="0"/>
        </a:p>
      </dsp:txBody>
      <dsp:txXfrm rot="5400000">
        <a:off x="2560089" y="2692145"/>
        <a:ext cx="1616223" cy="1616223"/>
      </dsp:txXfrm>
    </dsp:sp>
    <dsp:sp modelId="{C6FF021A-5AC7-3040-A9DF-31EBD0FDF8C7}">
      <dsp:nvSpPr>
        <dsp:cNvPr id="0" name=""/>
        <dsp:cNvSpPr/>
      </dsp:nvSpPr>
      <dsp:spPr>
        <a:xfrm>
          <a:off x="3834515" y="2164273"/>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13F9542E-9A7F-7345-84C7-B0030613E447}">
      <dsp:nvSpPr>
        <dsp:cNvPr id="0" name=""/>
        <dsp:cNvSpPr/>
      </dsp:nvSpPr>
      <dsp:spPr>
        <a:xfrm rot="10800000">
          <a:off x="3834515" y="2428209"/>
          <a:ext cx="789168" cy="68623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F23172-1338-D44D-954C-43EF1A8DDE56}">
      <dsp:nvSpPr>
        <dsp:cNvPr id="0" name=""/>
        <dsp:cNvSpPr/>
      </dsp:nvSpPr>
      <dsp:spPr>
        <a:xfrm>
          <a:off x="1823115" y="309573"/>
          <a:ext cx="2351673"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Founded on the principle of respect for persons.</a:t>
          </a:r>
          <a:endParaRPr lang="en-US" sz="1400" kern="1200" dirty="0"/>
        </a:p>
      </dsp:txBody>
      <dsp:txXfrm>
        <a:off x="2511904" y="998362"/>
        <a:ext cx="1662884" cy="1662884"/>
      </dsp:txXfrm>
    </dsp:sp>
    <dsp:sp modelId="{691A8FAF-F3DD-AE4C-812F-5E5F9F57530E}">
      <dsp:nvSpPr>
        <dsp:cNvPr id="0" name=""/>
        <dsp:cNvSpPr/>
      </dsp:nvSpPr>
      <dsp:spPr>
        <a:xfrm rot="5400000">
          <a:off x="4262434" y="332784"/>
          <a:ext cx="2361221"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Discloses to potential research subjects information needed to make an informed </a:t>
          </a:r>
          <a:r>
            <a:rPr lang="en-US" sz="1400" kern="1200" dirty="0" smtClean="0"/>
            <a:t>decision.</a:t>
          </a:r>
          <a:endParaRPr lang="en-US" sz="1400" kern="1200" dirty="0"/>
        </a:p>
      </dsp:txBody>
      <dsp:txXfrm rot="-5400000">
        <a:off x="4267208" y="1019597"/>
        <a:ext cx="1662884" cy="1669635"/>
      </dsp:txXfrm>
    </dsp:sp>
    <dsp:sp modelId="{7B6CBFC4-1B83-F941-B060-9F3C53C8A75A}">
      <dsp:nvSpPr>
        <dsp:cNvPr id="0" name=""/>
        <dsp:cNvSpPr/>
      </dsp:nvSpPr>
      <dsp:spPr>
        <a:xfrm rot="10800000">
          <a:off x="4283411" y="2769869"/>
          <a:ext cx="2351673"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Facilitates the understanding of what has been disclosed.</a:t>
          </a:r>
          <a:endParaRPr lang="en-US" sz="1400" kern="1200" dirty="0"/>
        </a:p>
      </dsp:txBody>
      <dsp:txXfrm rot="10800000">
        <a:off x="4283411" y="2769869"/>
        <a:ext cx="1662884" cy="1662884"/>
      </dsp:txXfrm>
    </dsp:sp>
    <dsp:sp modelId="{AAC0EDBB-1D93-4848-966F-B819CD00193E}">
      <dsp:nvSpPr>
        <dsp:cNvPr id="0" name=""/>
        <dsp:cNvSpPr/>
      </dsp:nvSpPr>
      <dsp:spPr>
        <a:xfrm rot="16200000">
          <a:off x="1823115" y="2769869"/>
          <a:ext cx="2351673" cy="2351673"/>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Promotes the voluntariness of the decision about whether or not to participate in the research.</a:t>
          </a:r>
          <a:endParaRPr lang="en-US" sz="1400" kern="1200" dirty="0"/>
        </a:p>
      </dsp:txBody>
      <dsp:txXfrm rot="5400000">
        <a:off x="2511904" y="2769869"/>
        <a:ext cx="1662884" cy="1662884"/>
      </dsp:txXfrm>
    </dsp:sp>
    <dsp:sp modelId="{AF2BC396-2E57-154A-83F9-1ABDF0EBEFFA}">
      <dsp:nvSpPr>
        <dsp:cNvPr id="0" name=""/>
        <dsp:cNvSpPr/>
      </dsp:nvSpPr>
      <dsp:spPr>
        <a:xfrm>
          <a:off x="3823124" y="2226757"/>
          <a:ext cx="811951" cy="706045"/>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59825407-B042-7A42-B941-E2F2071089E3}">
      <dsp:nvSpPr>
        <dsp:cNvPr id="0" name=""/>
        <dsp:cNvSpPr/>
      </dsp:nvSpPr>
      <dsp:spPr>
        <a:xfrm rot="10800000">
          <a:off x="3823124" y="2498313"/>
          <a:ext cx="811951" cy="706045"/>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48104-B70F-1943-87F3-A981BC43F60C}">
      <dsp:nvSpPr>
        <dsp:cNvPr id="0" name=""/>
        <dsp:cNvSpPr/>
      </dsp:nvSpPr>
      <dsp:spPr>
        <a:xfrm>
          <a:off x="2059411"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Family Education Rights and Privacy Act (FERPA)</a:t>
          </a:r>
          <a:endParaRPr lang="en-US" sz="1400" kern="1200" dirty="0"/>
        </a:p>
      </dsp:txBody>
      <dsp:txXfrm>
        <a:off x="2680553" y="900311"/>
        <a:ext cx="1499569" cy="1499569"/>
      </dsp:txXfrm>
    </dsp:sp>
    <dsp:sp modelId="{087167AC-0E56-404B-99BE-BCFB6EF29E9A}">
      <dsp:nvSpPr>
        <dsp:cNvPr id="0" name=""/>
        <dsp:cNvSpPr/>
      </dsp:nvSpPr>
      <dsp:spPr>
        <a:xfrm rot="5400000">
          <a:off x="4278077" y="279169"/>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Individuals with Disabilities Education Act (IDEA)</a:t>
          </a:r>
          <a:endParaRPr lang="en-US" sz="1400" kern="1200" dirty="0"/>
        </a:p>
      </dsp:txBody>
      <dsp:txXfrm rot="-5400000">
        <a:off x="4278077" y="900311"/>
        <a:ext cx="1499569" cy="1499569"/>
      </dsp:txXfrm>
    </dsp:sp>
    <dsp:sp modelId="{7553C7B6-4C3D-EF4B-AF4B-8EE9F1ACE0CE}">
      <dsp:nvSpPr>
        <dsp:cNvPr id="0" name=""/>
        <dsp:cNvSpPr/>
      </dsp:nvSpPr>
      <dsp:spPr>
        <a:xfrm rot="10800000">
          <a:off x="4278077"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Health Insurance Portability and Accountability Act (HIPPA)</a:t>
          </a:r>
          <a:endParaRPr lang="en-US" sz="1400" kern="1200" dirty="0"/>
        </a:p>
      </dsp:txBody>
      <dsp:txXfrm rot="10800000">
        <a:off x="4278077" y="2497835"/>
        <a:ext cx="1499569" cy="1499569"/>
      </dsp:txXfrm>
    </dsp:sp>
    <dsp:sp modelId="{B532ECF2-1391-B040-985E-AD53FFCF5349}">
      <dsp:nvSpPr>
        <dsp:cNvPr id="0" name=""/>
        <dsp:cNvSpPr/>
      </dsp:nvSpPr>
      <dsp:spPr>
        <a:xfrm rot="16200000">
          <a:off x="2059411" y="2497835"/>
          <a:ext cx="2120711" cy="2120711"/>
        </a:xfrm>
        <a:prstGeom prst="pieWedg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Informed consent of a child  (under 18) generally also requires parental permission</a:t>
          </a:r>
          <a:endParaRPr lang="en-US" sz="1400" kern="1200" dirty="0"/>
        </a:p>
      </dsp:txBody>
      <dsp:txXfrm rot="5400000">
        <a:off x="2680553" y="2497835"/>
        <a:ext cx="1499569" cy="1499569"/>
      </dsp:txXfrm>
    </dsp:sp>
    <dsp:sp modelId="{F2DB0B8F-36F4-7E43-9FA5-58270CC2268A}">
      <dsp:nvSpPr>
        <dsp:cNvPr id="0" name=""/>
        <dsp:cNvSpPr/>
      </dsp:nvSpPr>
      <dsp:spPr>
        <a:xfrm>
          <a:off x="3862995" y="2008063"/>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7BE30A01-7C1F-0749-BA2D-2FFA463836C3}">
      <dsp:nvSpPr>
        <dsp:cNvPr id="0" name=""/>
        <dsp:cNvSpPr/>
      </dsp:nvSpPr>
      <dsp:spPr>
        <a:xfrm rot="10800000">
          <a:off x="3862995" y="2252949"/>
          <a:ext cx="732208" cy="636703"/>
        </a:xfrm>
        <a:prstGeom prst="circular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2.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8.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9.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252747-AACE-4AB3-AD6C-7312DB1EC921}" type="datetimeFigureOut">
              <a:rPr lang="en-US" smtClean="0"/>
              <a:t>10/17/15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D0BF41-17FD-43F1-B3B5-5D96A472EB62}" type="slidenum">
              <a:rPr lang="en-US" smtClean="0"/>
              <a:t>‹#›</a:t>
            </a:fld>
            <a:endParaRPr lang="en-US"/>
          </a:p>
        </p:txBody>
      </p:sp>
    </p:spTree>
    <p:extLst>
      <p:ext uri="{BB962C8B-B14F-4D97-AF65-F5344CB8AC3E}">
        <p14:creationId xmlns:p14="http://schemas.microsoft.com/office/powerpoint/2010/main" val="3839082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D0BF41-17FD-43F1-B3B5-5D96A472EB62}" type="slidenum">
              <a:rPr lang="en-US" smtClean="0"/>
              <a:t>3</a:t>
            </a:fld>
            <a:endParaRPr lang="en-US"/>
          </a:p>
        </p:txBody>
      </p:sp>
    </p:spTree>
    <p:extLst>
      <p:ext uri="{BB962C8B-B14F-4D97-AF65-F5344CB8AC3E}">
        <p14:creationId xmlns:p14="http://schemas.microsoft.com/office/powerpoint/2010/main" val="3947639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D0BF41-17FD-43F1-B3B5-5D96A472EB62}" type="slidenum">
              <a:rPr lang="en-US" smtClean="0"/>
              <a:t>4</a:t>
            </a:fld>
            <a:endParaRPr lang="en-US"/>
          </a:p>
        </p:txBody>
      </p:sp>
    </p:spTree>
    <p:extLst>
      <p:ext uri="{BB962C8B-B14F-4D97-AF65-F5344CB8AC3E}">
        <p14:creationId xmlns:p14="http://schemas.microsoft.com/office/powerpoint/2010/main" val="527007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99D3853-3188-4398-ABA6-307A6729E8D4}" type="datetime1">
              <a:rPr lang="en-US" smtClean="0"/>
              <a:t>10/17/15</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85444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0807B9-823A-44D3-A830-9795654C6833}" type="datetime1">
              <a:rPr lang="en-US" smtClean="0"/>
              <a:t>10/17/15</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395594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9C3463-EF26-4505-A3D6-0AEDC3E83E98}" type="datetime1">
              <a:rPr lang="en-US" smtClean="0"/>
              <a:t>10/17/15</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402077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596679-7B7E-454E-A95C-517422D3966C}" type="datetime1">
              <a:rPr lang="en-US" smtClean="0"/>
              <a:t>10/17/15</a:t>
            </a:fld>
            <a:endParaRPr lang="en-US"/>
          </a:p>
        </p:txBody>
      </p:sp>
      <p:sp>
        <p:nvSpPr>
          <p:cNvPr id="6" name="Footer Placeholder 5"/>
          <p:cNvSpPr>
            <a:spLocks noGrp="1"/>
          </p:cNvSpPr>
          <p:nvPr>
            <p:ph type="ftr" sz="quarter" idx="11"/>
          </p:nvPr>
        </p:nvSpPr>
        <p:spPr/>
        <p:txBody>
          <a:bodyPr/>
          <a:lstStyle/>
          <a:p>
            <a:r>
              <a:rPr lang="en-US" smtClean="0"/>
              <a:t>Copyright 2014 by Alfred P. Rovai, Jason D. Baker, and Michael K. Ponton</a:t>
            </a:r>
            <a:endParaRPr lang="en-US"/>
          </a:p>
        </p:txBody>
      </p:sp>
      <p:sp>
        <p:nvSpPr>
          <p:cNvPr id="7" name="Slide Number Placeholder 6"/>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355174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30070E-D363-4A9C-B911-D9A463825519}" type="datetime1">
              <a:rPr lang="en-US" smtClean="0"/>
              <a:t>10/17/15</a:t>
            </a:fld>
            <a:endParaRPr lang="en-US"/>
          </a:p>
        </p:txBody>
      </p:sp>
      <p:sp>
        <p:nvSpPr>
          <p:cNvPr id="8" name="Footer Placeholder 7"/>
          <p:cNvSpPr>
            <a:spLocks noGrp="1"/>
          </p:cNvSpPr>
          <p:nvPr>
            <p:ph type="ftr" sz="quarter" idx="11"/>
          </p:nvPr>
        </p:nvSpPr>
        <p:spPr/>
        <p:txBody>
          <a:bodyPr/>
          <a:lstStyle/>
          <a:p>
            <a:r>
              <a:rPr lang="en-US" smtClean="0"/>
              <a:t>Copyright 2014 by Alfred P. Rovai, Jason D. Baker, and Michael K. Ponton</a:t>
            </a:r>
            <a:endParaRPr lang="en-US"/>
          </a:p>
        </p:txBody>
      </p:sp>
      <p:sp>
        <p:nvSpPr>
          <p:cNvPr id="9" name="Slide Number Placeholder 8"/>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339206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B230E1-7F74-4E93-A867-A38B563B8581}" type="datetime1">
              <a:rPr lang="en-US" smtClean="0"/>
              <a:t>10/17/15</a:t>
            </a:fld>
            <a:endParaRPr lang="en-US"/>
          </a:p>
        </p:txBody>
      </p:sp>
      <p:sp>
        <p:nvSpPr>
          <p:cNvPr id="4" name="Footer Placeholder 3"/>
          <p:cNvSpPr>
            <a:spLocks noGrp="1"/>
          </p:cNvSpPr>
          <p:nvPr>
            <p:ph type="ftr" sz="quarter" idx="11"/>
          </p:nvPr>
        </p:nvSpPr>
        <p:spPr/>
        <p:txBody>
          <a:bodyPr/>
          <a:lstStyle/>
          <a:p>
            <a:r>
              <a:rPr lang="en-US" smtClean="0"/>
              <a:t>Copyright 2014 by Alfred P. Rovai, Jason D. Baker, and Michael K. Ponton</a:t>
            </a:r>
            <a:endParaRPr lang="en-US"/>
          </a:p>
        </p:txBody>
      </p:sp>
      <p:sp>
        <p:nvSpPr>
          <p:cNvPr id="5" name="Slide Number Placeholder 4"/>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238259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6A8B3-707A-4C07-A3A9-C9341EB252BF}" type="datetime1">
              <a:rPr lang="en-US" smtClean="0"/>
              <a:t>10/17/15</a:t>
            </a:fld>
            <a:endParaRPr lang="en-US"/>
          </a:p>
        </p:txBody>
      </p:sp>
      <p:sp>
        <p:nvSpPr>
          <p:cNvPr id="3" name="Footer Placeholder 2"/>
          <p:cNvSpPr>
            <a:spLocks noGrp="1"/>
          </p:cNvSpPr>
          <p:nvPr>
            <p:ph type="ftr" sz="quarter" idx="11"/>
          </p:nvPr>
        </p:nvSpPr>
        <p:spPr/>
        <p:txBody>
          <a:bodyPr/>
          <a:lstStyle/>
          <a:p>
            <a:r>
              <a:rPr lang="en-US" smtClean="0"/>
              <a:t>Copyright 2014 by Alfred P. Rovai, Jason D. Baker, and Michael K. Ponton</a:t>
            </a:r>
            <a:endParaRPr lang="en-US"/>
          </a:p>
        </p:txBody>
      </p:sp>
      <p:sp>
        <p:nvSpPr>
          <p:cNvPr id="4" name="Slide Number Placeholder 3"/>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1440121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2D16A4-BEE0-4D5E-9504-098B3B1FCA6F}" type="datetime1">
              <a:rPr lang="en-US" smtClean="0"/>
              <a:t>10/17/15</a:t>
            </a:fld>
            <a:endParaRPr lang="en-US"/>
          </a:p>
        </p:txBody>
      </p:sp>
      <p:sp>
        <p:nvSpPr>
          <p:cNvPr id="6" name="Footer Placeholder 5"/>
          <p:cNvSpPr>
            <a:spLocks noGrp="1"/>
          </p:cNvSpPr>
          <p:nvPr>
            <p:ph type="ftr" sz="quarter" idx="11"/>
          </p:nvPr>
        </p:nvSpPr>
        <p:spPr/>
        <p:txBody>
          <a:bodyPr/>
          <a:lstStyle/>
          <a:p>
            <a:r>
              <a:rPr lang="en-US" smtClean="0"/>
              <a:t>Copyright 2014 by Alfred P. Rovai, Jason D. Baker, and Michael K. Ponton</a:t>
            </a:r>
            <a:endParaRPr lang="en-US"/>
          </a:p>
        </p:txBody>
      </p:sp>
      <p:sp>
        <p:nvSpPr>
          <p:cNvPr id="7" name="Slide Number Placeholder 6"/>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417297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87DDE4-DA66-47F5-B123-60C0B0D7E1BE}" type="datetime1">
              <a:rPr lang="en-US" smtClean="0"/>
              <a:t>10/17/15</a:t>
            </a:fld>
            <a:endParaRPr lang="en-US"/>
          </a:p>
        </p:txBody>
      </p:sp>
      <p:sp>
        <p:nvSpPr>
          <p:cNvPr id="6" name="Footer Placeholder 5"/>
          <p:cNvSpPr>
            <a:spLocks noGrp="1"/>
          </p:cNvSpPr>
          <p:nvPr>
            <p:ph type="ftr" sz="quarter" idx="11"/>
          </p:nvPr>
        </p:nvSpPr>
        <p:spPr/>
        <p:txBody>
          <a:bodyPr/>
          <a:lstStyle/>
          <a:p>
            <a:r>
              <a:rPr lang="en-US" smtClean="0"/>
              <a:t>Copyright 2014 by Alfred P. Rovai, Jason D. Baker, and Michael K. Ponton</a:t>
            </a:r>
            <a:endParaRPr lang="en-US"/>
          </a:p>
        </p:txBody>
      </p:sp>
      <p:sp>
        <p:nvSpPr>
          <p:cNvPr id="7" name="Slide Number Placeholder 6"/>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169650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B7D93-0BE6-4CF8-9B57-C245C6C87181}" type="datetime1">
              <a:rPr lang="en-US" smtClean="0"/>
              <a:t>10/17/15</a:t>
            </a:fld>
            <a:endParaRPr lang="en-US"/>
          </a:p>
        </p:txBody>
      </p:sp>
      <p:sp>
        <p:nvSpPr>
          <p:cNvPr id="5" name="Footer Placeholder 4"/>
          <p:cNvSpPr>
            <a:spLocks noGrp="1"/>
          </p:cNvSpPr>
          <p:nvPr>
            <p:ph type="ftr" sz="quarter" idx="11"/>
          </p:nvPr>
        </p:nvSpPr>
        <p:spPr/>
        <p:txBody>
          <a:bodyPr/>
          <a:lstStyle/>
          <a:p>
            <a:r>
              <a:rPr lang="en-US" smtClean="0"/>
              <a:t>Copyright 2014 by Alfred P. Rovai, Jason D. Baker, and Michael K. Ponton</a:t>
            </a:r>
            <a:endParaRPr lang="en-US"/>
          </a:p>
        </p:txBody>
      </p:sp>
      <p:sp>
        <p:nvSpPr>
          <p:cNvPr id="6" name="Slide Number Placeholder 5"/>
          <p:cNvSpPr>
            <a:spLocks noGrp="1"/>
          </p:cNvSpPr>
          <p:nvPr>
            <p:ph type="sldNum" sz="quarter" idx="12"/>
          </p:nvPr>
        </p:nvSpPr>
        <p:spPr/>
        <p:txBody>
          <a:bodyPr/>
          <a:lstStyle/>
          <a:p>
            <a:fld id="{AB22AE74-9504-4F08-A931-E4840DD8D596}" type="slidenum">
              <a:rPr lang="en-US" smtClean="0"/>
              <a:t>‹#›</a:t>
            </a:fld>
            <a:endParaRPr lang="en-US"/>
          </a:p>
        </p:txBody>
      </p:sp>
    </p:spTree>
    <p:extLst>
      <p:ext uri="{BB962C8B-B14F-4D97-AF65-F5344CB8AC3E}">
        <p14:creationId xmlns:p14="http://schemas.microsoft.com/office/powerpoint/2010/main" val="4873526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6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F85E7-6387-462E-9934-6C92A8736218}" type="datetime1">
              <a:rPr lang="en-US" smtClean="0"/>
              <a:t>10/17/15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2014 by Alfred P. Rovai, Jason D. Baker, and Michael K. Ponton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2AE74-9504-4F08-A931-E4840DD8D596}" type="slidenum">
              <a:rPr lang="en-US" smtClean="0"/>
              <a:t>‹#›</a:t>
            </a:fld>
            <a:endParaRPr lang="en-US"/>
          </a:p>
        </p:txBody>
      </p:sp>
    </p:spTree>
    <p:extLst>
      <p:ext uri="{BB962C8B-B14F-4D97-AF65-F5344CB8AC3E}">
        <p14:creationId xmlns:p14="http://schemas.microsoft.com/office/powerpoint/2010/main" val="937107555"/>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1.xml"/><Relationship Id="rId2"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1.xml"/><Relationship Id="rId2" Type="http://schemas.openxmlformats.org/officeDocument/2006/relationships/diagramData" Target="../diagrams/data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1.xml"/><Relationship Id="rId2" Type="http://schemas.openxmlformats.org/officeDocument/2006/relationships/diagramData" Target="../diagrams/data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1.xml"/><Relationship Id="rId2" Type="http://schemas.openxmlformats.org/officeDocument/2006/relationships/diagramData" Target="../diagrams/data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4" Type="http://schemas.openxmlformats.org/officeDocument/2006/relationships/diagramQuickStyle" Target="../diagrams/quickStyle13.xml"/><Relationship Id="rId5" Type="http://schemas.openxmlformats.org/officeDocument/2006/relationships/diagramColors" Target="../diagrams/colors13.xml"/><Relationship Id="rId6" Type="http://schemas.microsoft.com/office/2007/relationships/diagramDrawing" Target="../diagrams/drawing13.xml"/><Relationship Id="rId1" Type="http://schemas.openxmlformats.org/officeDocument/2006/relationships/slideLayout" Target="../slideLayouts/slideLayout1.xml"/><Relationship Id="rId2" Type="http://schemas.openxmlformats.org/officeDocument/2006/relationships/diagramData" Target="../diagrams/data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4" Type="http://schemas.openxmlformats.org/officeDocument/2006/relationships/diagramQuickStyle" Target="../diagrams/quickStyle14.xml"/><Relationship Id="rId5" Type="http://schemas.openxmlformats.org/officeDocument/2006/relationships/diagramColors" Target="../diagrams/colors14.xml"/><Relationship Id="rId6" Type="http://schemas.microsoft.com/office/2007/relationships/diagramDrawing" Target="../diagrams/drawing14.xml"/><Relationship Id="rId1" Type="http://schemas.openxmlformats.org/officeDocument/2006/relationships/slideLayout" Target="../slideLayouts/slideLayout1.xml"/><Relationship Id="rId2" Type="http://schemas.openxmlformats.org/officeDocument/2006/relationships/diagramData" Target="../diagrams/data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4" Type="http://schemas.openxmlformats.org/officeDocument/2006/relationships/diagramQuickStyle" Target="../diagrams/quickStyle15.xml"/><Relationship Id="rId5" Type="http://schemas.openxmlformats.org/officeDocument/2006/relationships/diagramColors" Target="../diagrams/colors15.xml"/><Relationship Id="rId6" Type="http://schemas.microsoft.com/office/2007/relationships/diagramDrawing" Target="../diagrams/drawing15.xml"/><Relationship Id="rId1" Type="http://schemas.openxmlformats.org/officeDocument/2006/relationships/slideLayout" Target="../slideLayouts/slideLayout1.xml"/><Relationship Id="rId2" Type="http://schemas.openxmlformats.org/officeDocument/2006/relationships/diagramData" Target="../diagrams/data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4" Type="http://schemas.openxmlformats.org/officeDocument/2006/relationships/diagramQuickStyle" Target="../diagrams/quickStyle16.xml"/><Relationship Id="rId5" Type="http://schemas.openxmlformats.org/officeDocument/2006/relationships/diagramColors" Target="../diagrams/colors16.xml"/><Relationship Id="rId6" Type="http://schemas.microsoft.com/office/2007/relationships/diagramDrawing" Target="../diagrams/drawing16.xml"/><Relationship Id="rId1" Type="http://schemas.openxmlformats.org/officeDocument/2006/relationships/slideLayout" Target="../slideLayouts/slideLayout1.xml"/><Relationship Id="rId2" Type="http://schemas.openxmlformats.org/officeDocument/2006/relationships/diagramData" Target="../diagrams/data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1.xml"/><Relationship Id="rId2"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1.xml"/><Relationship Id="rId2"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1.xml"/><Relationship Id="rId2"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1.xml"/><Relationship Id="rId2"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1.xml"/><Relationship Id="rId2" Type="http://schemas.openxmlformats.org/officeDocument/2006/relationships/diagramData" Target="../diagrams/data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i="1" dirty="0">
                <a:latin typeface="Times New Roman" pitchFamily="18" charset="0"/>
                <a:cs typeface="Times New Roman" pitchFamily="18" charset="0"/>
              </a:rPr>
              <a:t>Statistical Fundamentals</a:t>
            </a:r>
            <a:r>
              <a:rPr lang="en-US" sz="2400" dirty="0">
                <a:latin typeface="Times New Roman" pitchFamily="18" charset="0"/>
                <a:cs typeface="Times New Roman" pitchFamily="18" charset="0"/>
              </a:rPr>
              <a:t>: </a:t>
            </a:r>
            <a:br>
              <a:rPr lang="en-US" sz="2400" dirty="0">
                <a:latin typeface="Times New Roman" pitchFamily="18" charset="0"/>
                <a:cs typeface="Times New Roman" pitchFamily="18" charset="0"/>
              </a:rPr>
            </a:br>
            <a:r>
              <a:rPr lang="en-US" sz="2400" i="1" dirty="0">
                <a:latin typeface="Times New Roman" pitchFamily="18" charset="0"/>
                <a:cs typeface="Times New Roman" pitchFamily="18" charset="0"/>
              </a:rPr>
              <a:t>Using Microsoft Excel for </a:t>
            </a:r>
            <a:r>
              <a:rPr lang="en-US" sz="2400" i="1" dirty="0" err="1">
                <a:latin typeface="Times New Roman" pitchFamily="18" charset="0"/>
                <a:cs typeface="Times New Roman" pitchFamily="18" charset="0"/>
              </a:rPr>
              <a:t>Univariate</a:t>
            </a:r>
            <a:r>
              <a:rPr lang="en-US" sz="2400" i="1" dirty="0">
                <a:latin typeface="Times New Roman" pitchFamily="18" charset="0"/>
                <a:cs typeface="Times New Roman" pitchFamily="18" charset="0"/>
              </a:rPr>
              <a:t> and Bivariate Analysis</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Alfred P. Rovai</a:t>
            </a:r>
          </a:p>
        </p:txBody>
      </p:sp>
      <p:sp>
        <p:nvSpPr>
          <p:cNvPr id="3" name="Content Placeholder 2"/>
          <p:cNvSpPr>
            <a:spLocks noGrp="1"/>
          </p:cNvSpPr>
          <p:nvPr>
            <p:ph idx="1"/>
          </p:nvPr>
        </p:nvSpPr>
        <p:spPr>
          <a:xfrm>
            <a:off x="3429000" y="2362201"/>
            <a:ext cx="5257800" cy="1981199"/>
          </a:xfrm>
        </p:spPr>
        <p:txBody>
          <a:bodyPr>
            <a:normAutofit fontScale="92500" lnSpcReduction="20000"/>
          </a:bodyPr>
          <a:lstStyle/>
          <a:p>
            <a:pPr marL="0" indent="0" algn="ctr">
              <a:buNone/>
            </a:pPr>
            <a:r>
              <a:rPr lang="en-US" sz="4300" dirty="0" smtClean="0">
                <a:latin typeface="Times New Roman" pitchFamily="18" charset="0"/>
                <a:cs typeface="Times New Roman" pitchFamily="18" charset="0"/>
              </a:rPr>
              <a:t>Data Ethics</a:t>
            </a:r>
          </a:p>
          <a:p>
            <a:pPr marL="0" indent="0" algn="ctr">
              <a:buNone/>
            </a:pPr>
            <a:endParaRPr lang="en-US" sz="2400" dirty="0">
              <a:latin typeface="Times New Roman" pitchFamily="18" charset="0"/>
              <a:cs typeface="Times New Roman" pitchFamily="18" charset="0"/>
            </a:endParaRPr>
          </a:p>
          <a:p>
            <a:pPr marL="0" indent="0" algn="ctr">
              <a:buNone/>
            </a:pPr>
            <a:r>
              <a:rPr lang="en-US" sz="2400" dirty="0" smtClean="0">
                <a:latin typeface="Times New Roman" pitchFamily="18" charset="0"/>
                <a:cs typeface="Times New Roman" pitchFamily="18" charset="0"/>
              </a:rPr>
              <a:t>PowerPoint Prepared by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Alfred P. Rovai</a:t>
            </a:r>
            <a:br>
              <a:rPr lang="en-US" sz="2400" dirty="0" smtClean="0">
                <a:latin typeface="Times New Roman" pitchFamily="18" charset="0"/>
                <a:cs typeface="Times New Roman" pitchFamily="18" charset="0"/>
              </a:rPr>
            </a:br>
            <a:endParaRPr lang="en-US" sz="2400" dirty="0" smtClean="0">
              <a:latin typeface="Times New Roman" pitchFamily="18" charset="0"/>
              <a:cs typeface="Times New Roman" pitchFamily="18" charset="0"/>
            </a:endParaRPr>
          </a:p>
          <a:p>
            <a:pPr marL="0" indent="0" algn="ctr">
              <a:buNone/>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a:latin typeface="Times New Roman" pitchFamily="18" charset="0"/>
                <a:cs typeface="Times New Roman" pitchFamily="18" charset="0"/>
              </a:rPr>
              <a:t>Presentation  </a:t>
            </a:r>
            <a:r>
              <a:rPr lang="en-US" dirty="0">
                <a:latin typeface="Times New Roman"/>
                <a:cs typeface="Times New Roman"/>
              </a:rPr>
              <a:t>© </a:t>
            </a:r>
            <a:r>
              <a:rPr lang="en-US" dirty="0" smtClean="0">
                <a:latin typeface="Times New Roman" pitchFamily="18" charset="0"/>
                <a:cs typeface="Times New Roman" pitchFamily="18" charset="0"/>
              </a:rPr>
              <a:t>2015 </a:t>
            </a:r>
            <a:r>
              <a:rPr lang="en-US" dirty="0">
                <a:latin typeface="Times New Roman" pitchFamily="18" charset="0"/>
                <a:cs typeface="Times New Roman" pitchFamily="18" charset="0"/>
              </a:rPr>
              <a:t>by Alfred P. Rovai</a:t>
            </a:r>
          </a:p>
        </p:txBody>
      </p:sp>
      <p:pic>
        <p:nvPicPr>
          <p:cNvPr id="10" name="Picture 9" descr="watertree press logo whit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4419600"/>
            <a:ext cx="2133600" cy="723410"/>
          </a:xfrm>
          <a:prstGeom prst="rect">
            <a:avLst/>
          </a:prstGeom>
        </p:spPr>
      </p:pic>
      <p:sp>
        <p:nvSpPr>
          <p:cNvPr id="5" name="TextBox 4"/>
          <p:cNvSpPr txBox="1"/>
          <p:nvPr/>
        </p:nvSpPr>
        <p:spPr>
          <a:xfrm>
            <a:off x="1066800" y="5791200"/>
            <a:ext cx="7010400" cy="276999"/>
          </a:xfrm>
          <a:prstGeom prst="rect">
            <a:avLst/>
          </a:prstGeom>
          <a:noFill/>
        </p:spPr>
        <p:txBody>
          <a:bodyPr wrap="square" rtlCol="0">
            <a:spAutoFit/>
          </a:bodyPr>
          <a:lstStyle/>
          <a:p>
            <a:pPr algn="ctr"/>
            <a:r>
              <a:rPr lang="en-US" sz="1200" dirty="0">
                <a:latin typeface="Times New Roman"/>
                <a:cs typeface="Times New Roman"/>
              </a:rPr>
              <a:t>Microsoft® Excel® Screen Prints Courtesy of Microsoft Corporation.</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 y="1600199"/>
            <a:ext cx="3124200" cy="3942181"/>
          </a:xfrm>
          <a:prstGeom prst="rect">
            <a:avLst/>
          </a:prstGeom>
        </p:spPr>
      </p:pic>
    </p:spTree>
    <p:extLst>
      <p:ext uri="{BB962C8B-B14F-4D97-AF65-F5344CB8AC3E}">
        <p14:creationId xmlns:p14="http://schemas.microsoft.com/office/powerpoint/2010/main" val="1481599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914400"/>
          </a:xfrm>
        </p:spPr>
        <p:txBody>
          <a:bodyPr>
            <a:normAutofit fontScale="90000"/>
          </a:bodyPr>
          <a:lstStyle/>
          <a:p>
            <a:r>
              <a:rPr lang="en-US" sz="2800" dirty="0"/>
              <a:t/>
            </a:r>
            <a:br>
              <a:rPr lang="en-US" sz="2800" dirty="0"/>
            </a:br>
            <a:r>
              <a:rPr lang="en-US" sz="2800" dirty="0"/>
              <a:t>6. Maintains awareness of and follows applicable statutes and regulations.</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740413808"/>
              </p:ext>
            </p:extLst>
          </p:nvPr>
        </p:nvGraphicFramePr>
        <p:xfrm>
          <a:off x="381000" y="1524000"/>
          <a:ext cx="8458200" cy="4897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3477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914400"/>
          </a:xfrm>
        </p:spPr>
        <p:txBody>
          <a:bodyPr>
            <a:normAutofit fontScale="90000"/>
          </a:bodyPr>
          <a:lstStyle/>
          <a:p>
            <a:r>
              <a:rPr lang="en-US" sz="2800" dirty="0"/>
              <a:t/>
            </a:r>
            <a:br>
              <a:rPr lang="en-US" sz="2800" dirty="0"/>
            </a:br>
            <a:r>
              <a:rPr lang="en-US" sz="2800" dirty="0"/>
              <a:t>7. Acknowledges the contributions and intellectual property of others.</a:t>
            </a:r>
            <a:br>
              <a:rPr lang="en-US" sz="2800" dirty="0"/>
            </a:b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585190108"/>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2909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05800" cy="914400"/>
          </a:xfrm>
        </p:spPr>
        <p:txBody>
          <a:bodyPr>
            <a:normAutofit fontScale="90000"/>
          </a:bodyPr>
          <a:lstStyle/>
          <a:p>
            <a:r>
              <a:rPr lang="en-US" sz="2800" dirty="0"/>
              <a:t/>
            </a:r>
            <a:br>
              <a:rPr lang="en-US" sz="2800" dirty="0"/>
            </a:br>
            <a:r>
              <a:rPr lang="en-US" sz="2800" dirty="0"/>
              <a:t>8. Ensures data collection, analysis, and reporting reflect the unbiased search for truth</a:t>
            </a:r>
            <a:r>
              <a:rPr lang="en-US" sz="2800" dirty="0" smtClean="0"/>
              <a:t>.</a:t>
            </a:r>
            <a:r>
              <a:rPr lang="en-US" sz="2800" dirty="0"/>
              <a:t/>
            </a:r>
            <a:br>
              <a:rPr lang="en-US" sz="2800" dirty="0"/>
            </a:b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896301727"/>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0960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2341152486"/>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2355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1881391302"/>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47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2373308985"/>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8045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p:cNvGraphicFramePr/>
          <p:nvPr>
            <p:extLst>
              <p:ext uri="{D42A27DB-BD31-4B8C-83A1-F6EECF244321}">
                <p14:modId xmlns:p14="http://schemas.microsoft.com/office/powerpoint/2010/main" val="470478008"/>
              </p:ext>
            </p:extLst>
          </p:nvPr>
        </p:nvGraphicFramePr>
        <p:xfrm>
          <a:off x="533400" y="457200"/>
          <a:ext cx="8229599"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9453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826845558"/>
              </p:ext>
            </p:extLst>
          </p:nvPr>
        </p:nvGraphicFramePr>
        <p:xfrm>
          <a:off x="457200" y="304800"/>
          <a:ext cx="8229600" cy="582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15875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Diagram 12"/>
          <p:cNvGraphicFramePr/>
          <p:nvPr>
            <p:extLst>
              <p:ext uri="{D42A27DB-BD31-4B8C-83A1-F6EECF244321}">
                <p14:modId xmlns:p14="http://schemas.microsoft.com/office/powerpoint/2010/main" val="3697480312"/>
              </p:ext>
            </p:extLst>
          </p:nvPr>
        </p:nvGraphicFramePr>
        <p:xfrm>
          <a:off x="381000" y="228600"/>
          <a:ext cx="8382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4404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624"/>
            <a:ext cx="8305800" cy="715962"/>
          </a:xfrm>
        </p:spPr>
        <p:txBody>
          <a:bodyPr>
            <a:normAutofit/>
          </a:bodyPr>
          <a:lstStyle/>
          <a:p>
            <a:r>
              <a:rPr lang="en-US" sz="3200" dirty="0" smtClean="0">
                <a:latin typeface="Times New Roman" pitchFamily="18" charset="0"/>
                <a:cs typeface="Times New Roman" pitchFamily="18" charset="0"/>
              </a:rPr>
              <a:t>Statistician’s Responsibilities</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2215857612"/>
              </p:ext>
            </p:extLst>
          </p:nvPr>
        </p:nvGraphicFramePr>
        <p:xfrm>
          <a:off x="304800" y="838200"/>
          <a:ext cx="8458200" cy="5486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2920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624"/>
            <a:ext cx="8305800" cy="715962"/>
          </a:xfrm>
        </p:spPr>
        <p:txBody>
          <a:bodyPr>
            <a:normAutofit/>
          </a:bodyPr>
          <a:lstStyle/>
          <a:p>
            <a:r>
              <a:rPr lang="en-US" sz="3200" dirty="0" smtClean="0">
                <a:latin typeface="Times New Roman" pitchFamily="18" charset="0"/>
                <a:cs typeface="Times New Roman" pitchFamily="18" charset="0"/>
              </a:rPr>
              <a:t>Potential Problems</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032323214"/>
              </p:ext>
            </p:extLst>
          </p:nvPr>
        </p:nvGraphicFramePr>
        <p:xfrm>
          <a:off x="304800" y="838200"/>
          <a:ext cx="8458200" cy="5486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090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a:bodyPr>
          <a:lstStyle/>
          <a:p>
            <a:pPr lvl="0"/>
            <a:r>
              <a:rPr lang="en-US" sz="2800" dirty="0" smtClean="0">
                <a:latin typeface="Times New Roman" pitchFamily="18" charset="0"/>
                <a:cs typeface="Times New Roman" pitchFamily="18" charset="0"/>
              </a:rPr>
              <a:t>1. Identifies </a:t>
            </a:r>
            <a:r>
              <a:rPr lang="en-US" sz="2800" dirty="0">
                <a:latin typeface="Times New Roman" pitchFamily="18" charset="0"/>
                <a:cs typeface="Times New Roman" pitchFamily="18" charset="0"/>
              </a:rPr>
              <a:t>and discloses conflicts of </a:t>
            </a:r>
            <a:r>
              <a:rPr lang="en-US" sz="2800" dirty="0" smtClean="0">
                <a:latin typeface="Times New Roman" pitchFamily="18" charset="0"/>
                <a:cs typeface="Times New Roman" pitchFamily="18" charset="0"/>
              </a:rPr>
              <a:t>interest.</a:t>
            </a:r>
            <a:endParaRPr lang="en-US" sz="2800" dirty="0"/>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673968408"/>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9736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fontScale="90000"/>
          </a:bodyPr>
          <a:lstStyle/>
          <a:p>
            <a:pPr lvl="0"/>
            <a:r>
              <a:rPr lang="en-US" sz="3200" dirty="0">
                <a:latin typeface="Times New Roman" pitchFamily="18" charset="0"/>
                <a:cs typeface="Times New Roman" pitchFamily="18" charset="0"/>
              </a:rPr>
              <a:t>2. Promotes quality by maintaining competency in statistical methods and uses only </a:t>
            </a:r>
            <a:r>
              <a:rPr lang="en-US" sz="3200" dirty="0" smtClean="0">
                <a:latin typeface="Times New Roman" pitchFamily="18" charset="0"/>
                <a:cs typeface="Times New Roman" pitchFamily="18" charset="0"/>
              </a:rPr>
              <a:t>appropriate statistical procedures.</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84204151"/>
              </p:ext>
            </p:extLst>
          </p:nvPr>
        </p:nvGraphicFramePr>
        <p:xfrm>
          <a:off x="381000" y="1524000"/>
          <a:ext cx="8458200" cy="4897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3814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90600"/>
          </a:xfrm>
        </p:spPr>
        <p:txBody>
          <a:bodyPr>
            <a:normAutofit/>
          </a:bodyPr>
          <a:lstStyle/>
          <a:p>
            <a:pPr lvl="0"/>
            <a:r>
              <a:rPr lang="en-US" sz="3200" dirty="0" smtClean="0">
                <a:latin typeface="Times New Roman" pitchFamily="18" charset="0"/>
                <a:cs typeface="Times New Roman" pitchFamily="18" charset="0"/>
              </a:rPr>
              <a:t>3. </a:t>
            </a:r>
            <a:r>
              <a:rPr lang="en-US" sz="2800" dirty="0">
                <a:latin typeface="Times New Roman" pitchFamily="18" charset="0"/>
                <a:cs typeface="Times New Roman" pitchFamily="18" charset="0"/>
              </a:rPr>
              <a:t>Respects differences of opinion.</a:t>
            </a: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3565188241"/>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0821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fontScale="90000"/>
          </a:bodyPr>
          <a:lstStyle/>
          <a:p>
            <a:r>
              <a:rPr lang="en-US" sz="3200" dirty="0" smtClean="0">
                <a:latin typeface="Times New Roman" pitchFamily="18" charset="0"/>
                <a:cs typeface="Times New Roman" pitchFamily="18" charset="0"/>
              </a:rPr>
              <a:t>4. </a:t>
            </a:r>
            <a:r>
              <a:rPr lang="en-US" sz="2800" dirty="0" smtClean="0">
                <a:latin typeface="Times New Roman" pitchFamily="18" charset="0"/>
                <a:cs typeface="Times New Roman" pitchFamily="18" charset="0"/>
              </a:rPr>
              <a:t>Obtains </a:t>
            </a:r>
            <a:r>
              <a:rPr lang="en-US" sz="2800" dirty="0">
                <a:latin typeface="Times New Roman" pitchFamily="18" charset="0"/>
                <a:cs typeface="Times New Roman" pitchFamily="18" charset="0"/>
              </a:rPr>
              <a:t>Institutional Review Board </a:t>
            </a:r>
            <a:r>
              <a:rPr lang="en-US" sz="2800" dirty="0" smtClean="0">
                <a:latin typeface="Times New Roman" pitchFamily="18" charset="0"/>
                <a:cs typeface="Times New Roman" pitchFamily="18" charset="0"/>
              </a:rPr>
              <a:t>(IRB) review </a:t>
            </a:r>
            <a:r>
              <a:rPr lang="en-US" sz="2800" dirty="0">
                <a:latin typeface="Times New Roman" pitchFamily="18" charset="0"/>
                <a:cs typeface="Times New Roman" pitchFamily="18" charset="0"/>
              </a:rPr>
              <a:t>and approval of the research protocol before any data are collected.</a:t>
            </a: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1801068122"/>
              </p:ext>
            </p:extLst>
          </p:nvPr>
        </p:nvGraphicFramePr>
        <p:xfrm>
          <a:off x="381000" y="1143000"/>
          <a:ext cx="8458200" cy="52787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368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1219200"/>
          </a:xfrm>
        </p:spPr>
        <p:txBody>
          <a:bodyPr>
            <a:normAutofit fontScale="90000"/>
          </a:bodyPr>
          <a:lstStyle/>
          <a:p>
            <a:pPr lvl="0"/>
            <a:r>
              <a:rPr lang="en-US" sz="3200" dirty="0" smtClean="0">
                <a:latin typeface="Times New Roman" pitchFamily="18" charset="0"/>
                <a:cs typeface="Times New Roman" pitchFamily="18" charset="0"/>
              </a:rPr>
              <a:t>5. </a:t>
            </a:r>
            <a:r>
              <a:rPr lang="en-US" sz="2800" dirty="0">
                <a:latin typeface="Times New Roman" pitchFamily="18" charset="0"/>
                <a:cs typeface="Times New Roman" pitchFamily="18" charset="0"/>
              </a:rPr>
              <a:t>Obtains informed consent from all research participants prior to data collection.</a:t>
            </a:r>
            <a:r>
              <a:rPr lang="en-US" sz="2800" dirty="0"/>
              <a:t/>
            </a:r>
            <a:br>
              <a:rPr lang="en-US" sz="2800" dirty="0"/>
            </a:br>
            <a:r>
              <a:rPr lang="en-US" sz="2800" dirty="0"/>
              <a:t/>
            </a:r>
            <a:br>
              <a:rPr lang="en-US" sz="2800" dirty="0"/>
            </a:b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600200" y="6356350"/>
            <a:ext cx="6096000" cy="365125"/>
          </a:xfrm>
        </p:spPr>
        <p:txBody>
          <a:bodyPr/>
          <a:lstStyle/>
          <a:p>
            <a:r>
              <a:rPr lang="en-US" dirty="0" smtClean="0">
                <a:latin typeface="Times New Roman" pitchFamily="18" charset="0"/>
                <a:cs typeface="Times New Roman" pitchFamily="18" charset="0"/>
              </a:rPr>
              <a:t>Copyright </a:t>
            </a:r>
            <a:r>
              <a:rPr lang="en-US" dirty="0" smtClean="0">
                <a:latin typeface="Times New Roman" pitchFamily="18" charset="0"/>
                <a:cs typeface="Times New Roman" pitchFamily="18" charset="0"/>
              </a:rPr>
              <a:t>2015 </a:t>
            </a:r>
            <a:r>
              <a:rPr lang="en-US" dirty="0" smtClean="0">
                <a:latin typeface="Times New Roman" pitchFamily="18" charset="0"/>
                <a:cs typeface="Times New Roman" pitchFamily="18" charset="0"/>
              </a:rPr>
              <a:t>by Alfred P. Rovai</a:t>
            </a:r>
            <a:endParaRPr lang="en-US" dirty="0">
              <a:latin typeface="Times New Roman" pitchFamily="18" charset="0"/>
              <a:cs typeface="Times New Roman" pitchFamily="18" charset="0"/>
            </a:endParaRPr>
          </a:p>
        </p:txBody>
      </p:sp>
      <p:sp>
        <p:nvSpPr>
          <p:cNvPr id="7" name="Oval 6"/>
          <p:cNvSpPr/>
          <p:nvPr/>
        </p:nvSpPr>
        <p:spPr>
          <a:xfrm>
            <a:off x="1524000" y="1905000"/>
            <a:ext cx="990600" cy="22860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858000" y="5791200"/>
            <a:ext cx="762000" cy="402771"/>
          </a:xfrm>
          <a:prstGeom prst="ellipse">
            <a:avLst/>
          </a:prstGeom>
          <a:noFill/>
          <a:ln w="28575">
            <a:solidFill>
              <a:srgbClr val="0016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p:cNvGraphicFramePr/>
          <p:nvPr>
            <p:extLst>
              <p:ext uri="{D42A27DB-BD31-4B8C-83A1-F6EECF244321}">
                <p14:modId xmlns:p14="http://schemas.microsoft.com/office/powerpoint/2010/main" val="855955410"/>
              </p:ext>
            </p:extLst>
          </p:nvPr>
        </p:nvGraphicFramePr>
        <p:xfrm>
          <a:off x="381000" y="990600"/>
          <a:ext cx="8458200" cy="5431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7007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1948</TotalTime>
  <Words>1044</Words>
  <Application>Microsoft Macintosh PowerPoint</Application>
  <PresentationFormat>On-screen Show (4:3)</PresentationFormat>
  <Paragraphs>110</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Times New Roman</vt:lpstr>
      <vt:lpstr>Arial</vt:lpstr>
      <vt:lpstr>Office Theme</vt:lpstr>
      <vt:lpstr>Statistical Fundamentals:  Using Microsoft Excel for Univariate and Bivariate Analysis Alfred P. Rovai</vt:lpstr>
      <vt:lpstr>PowerPoint Presentation</vt:lpstr>
      <vt:lpstr>Statistician’s Responsibilities</vt:lpstr>
      <vt:lpstr>Potential Problems</vt:lpstr>
      <vt:lpstr>1. Identifies and discloses conflicts of interest.</vt:lpstr>
      <vt:lpstr>2. Promotes quality by maintaining competency in statistical methods and uses only appropriate statistical procedures.</vt:lpstr>
      <vt:lpstr>3. Respects differences of opinion.</vt:lpstr>
      <vt:lpstr>4. Obtains Institutional Review Board (IRB) review and approval of the research protocol before any data are collected. </vt:lpstr>
      <vt:lpstr>5. Obtains informed consent from all research participants prior to data collection.  </vt:lpstr>
      <vt:lpstr> 6. Maintains awareness of and follows applicable statutes and regulations. </vt:lpstr>
      <vt:lpstr> 7. Acknowledges the contributions and intellectual property of others.  </vt:lpstr>
      <vt:lpstr> 8. Ensures data collection, analysis, and reporting reflect the unbiased search for truth.  </vt:lpstr>
      <vt:lpstr>PowerPoint Presentation</vt:lpstr>
      <vt:lpstr>PowerPoint Presentation</vt:lpstr>
      <vt:lpstr>PowerPoint Presentation</vt:lpstr>
      <vt:lpstr>PowerPoint Presentation</vt:lpstr>
      <vt:lpstr>PowerPoint Presentation</vt:lpstr>
    </vt:vector>
  </TitlesOfParts>
  <Manager/>
  <Company>Watertree Press LLC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Hypothesis Testing</dc:title>
  <dc:subject/>
  <dc:creator>Alfred P. Rovai</dc:creator>
  <cp:keywords/>
  <dc:description/>
  <cp:lastModifiedBy>Fred Rovai</cp:lastModifiedBy>
  <cp:revision>228</cp:revision>
  <dcterms:created xsi:type="dcterms:W3CDTF">2013-06-04T13:30:25Z</dcterms:created>
  <dcterms:modified xsi:type="dcterms:W3CDTF">2015-10-17T10:15:31Z</dcterms:modified>
  <cp:category/>
</cp:coreProperties>
</file>